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  <p:sldMasterId id="2147483700" r:id="rId3"/>
  </p:sldMasterIdLst>
  <p:sldIdLst>
    <p:sldId id="267" r:id="rId4"/>
    <p:sldId id="258" r:id="rId5"/>
    <p:sldId id="273" r:id="rId6"/>
    <p:sldId id="262" r:id="rId7"/>
    <p:sldId id="259" r:id="rId8"/>
    <p:sldId id="269" r:id="rId9"/>
    <p:sldId id="260" r:id="rId10"/>
    <p:sldId id="268" r:id="rId11"/>
    <p:sldId id="263" r:id="rId12"/>
    <p:sldId id="264" r:id="rId13"/>
    <p:sldId id="265" r:id="rId14"/>
    <p:sldId id="270" r:id="rId15"/>
    <p:sldId id="271" r:id="rId16"/>
    <p:sldId id="272" r:id="rId17"/>
    <p:sldId id="266" r:id="rId18"/>
    <p:sldId id="26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5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rc 4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BE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</p:grpSp>
      <p:sp>
        <p:nvSpPr>
          <p:cNvPr id="4659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659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fr-BE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 de la bibliothèque</a:t>
            </a:r>
            <a:endParaRPr lang="fr-BE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4792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792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22189173-6952-40E3-8C82-32378ADB5E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894C-57EB-497D-AFFA-A9B37C5E07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5544-39CA-4F5F-9D1F-568EED5D59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325A-0A48-4A38-AA93-C5C3849BB8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A31F-F13A-4DD6-BC8F-E02074F8C0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C9E0-DA08-49D6-BD28-CCB5ECE32F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BEBC8-A31B-4B2D-A1FF-D6662E6BCC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6D6E-0C4B-4F65-B878-36DD13ECBD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F788-8011-46B6-B189-B96C59B418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9622-C5E7-43C5-8CE0-BBF5185BB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8369-D99C-407C-B1BD-A93B2DA397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90600"/>
            <a:ext cx="8742363" cy="4789488"/>
            <a:chOff x="0" y="624"/>
            <a:chExt cx="5507" cy="301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624"/>
              <a:ext cx="2737" cy="2401"/>
              <a:chOff x="0" y="624"/>
              <a:chExt cx="2737" cy="2401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ltGray">
              <a:xfrm>
                <a:off x="17" y="718"/>
                <a:ext cx="285" cy="277"/>
              </a:xfrm>
              <a:custGeom>
                <a:avLst/>
                <a:gdLst/>
                <a:ahLst/>
                <a:cxnLst>
                  <a:cxn ang="0">
                    <a:pos x="257" y="255"/>
                  </a:cxn>
                  <a:cxn ang="0">
                    <a:pos x="267" y="249"/>
                  </a:cxn>
                  <a:cxn ang="0">
                    <a:pos x="278" y="243"/>
                  </a:cxn>
                  <a:cxn ang="0">
                    <a:pos x="284" y="229"/>
                  </a:cxn>
                  <a:cxn ang="0">
                    <a:pos x="281" y="211"/>
                  </a:cxn>
                  <a:cxn ang="0">
                    <a:pos x="278" y="199"/>
                  </a:cxn>
                  <a:cxn ang="0">
                    <a:pos x="270" y="187"/>
                  </a:cxn>
                  <a:cxn ang="0">
                    <a:pos x="262" y="179"/>
                  </a:cxn>
                  <a:cxn ang="0">
                    <a:pos x="251" y="167"/>
                  </a:cxn>
                  <a:cxn ang="0">
                    <a:pos x="243" y="155"/>
                  </a:cxn>
                  <a:cxn ang="0">
                    <a:pos x="235" y="140"/>
                  </a:cxn>
                  <a:cxn ang="0">
                    <a:pos x="227" y="126"/>
                  </a:cxn>
                  <a:cxn ang="0">
                    <a:pos x="225" y="105"/>
                  </a:cxn>
                  <a:cxn ang="0">
                    <a:pos x="219" y="93"/>
                  </a:cxn>
                  <a:cxn ang="0">
                    <a:pos x="211" y="82"/>
                  </a:cxn>
                  <a:cxn ang="0">
                    <a:pos x="203" y="73"/>
                  </a:cxn>
                  <a:cxn ang="0">
                    <a:pos x="190" y="61"/>
                  </a:cxn>
                  <a:cxn ang="0">
                    <a:pos x="182" y="49"/>
                  </a:cxn>
                  <a:cxn ang="0">
                    <a:pos x="166" y="29"/>
                  </a:cxn>
                  <a:cxn ang="0">
                    <a:pos x="152" y="20"/>
                  </a:cxn>
                  <a:cxn ang="0">
                    <a:pos x="139" y="8"/>
                  </a:cxn>
                  <a:cxn ang="0">
                    <a:pos x="125" y="0"/>
                  </a:cxn>
                  <a:cxn ang="0">
                    <a:pos x="109" y="0"/>
                  </a:cxn>
                  <a:cxn ang="0">
                    <a:pos x="99" y="0"/>
                  </a:cxn>
                  <a:cxn ang="0">
                    <a:pos x="88" y="0"/>
                  </a:cxn>
                  <a:cxn ang="0">
                    <a:pos x="80" y="8"/>
                  </a:cxn>
                  <a:cxn ang="0">
                    <a:pos x="69" y="14"/>
                  </a:cxn>
                  <a:cxn ang="0">
                    <a:pos x="61" y="23"/>
                  </a:cxn>
                  <a:cxn ang="0">
                    <a:pos x="53" y="32"/>
                  </a:cxn>
                  <a:cxn ang="0">
                    <a:pos x="42" y="41"/>
                  </a:cxn>
                  <a:cxn ang="0">
                    <a:pos x="29" y="52"/>
                  </a:cxn>
                  <a:cxn ang="0">
                    <a:pos x="21" y="64"/>
                  </a:cxn>
                  <a:cxn ang="0">
                    <a:pos x="16" y="76"/>
                  </a:cxn>
                  <a:cxn ang="0">
                    <a:pos x="8" y="85"/>
                  </a:cxn>
                  <a:cxn ang="0">
                    <a:pos x="5" y="96"/>
                  </a:cxn>
                  <a:cxn ang="0">
                    <a:pos x="2" y="108"/>
                  </a:cxn>
                  <a:cxn ang="0">
                    <a:pos x="0" y="123"/>
                  </a:cxn>
                  <a:cxn ang="0">
                    <a:pos x="2" y="138"/>
                  </a:cxn>
                  <a:cxn ang="0">
                    <a:pos x="8" y="149"/>
                  </a:cxn>
                  <a:cxn ang="0">
                    <a:pos x="18" y="161"/>
                  </a:cxn>
                  <a:cxn ang="0">
                    <a:pos x="21" y="173"/>
                  </a:cxn>
                  <a:cxn ang="0">
                    <a:pos x="29" y="182"/>
                  </a:cxn>
                  <a:cxn ang="0">
                    <a:pos x="45" y="196"/>
                  </a:cxn>
                  <a:cxn ang="0">
                    <a:pos x="56" y="202"/>
                  </a:cxn>
                  <a:cxn ang="0">
                    <a:pos x="66" y="208"/>
                  </a:cxn>
                  <a:cxn ang="0">
                    <a:pos x="80" y="217"/>
                  </a:cxn>
                  <a:cxn ang="0">
                    <a:pos x="96" y="220"/>
                  </a:cxn>
                  <a:cxn ang="0">
                    <a:pos x="107" y="226"/>
                  </a:cxn>
                  <a:cxn ang="0">
                    <a:pos x="117" y="234"/>
                  </a:cxn>
                  <a:cxn ang="0">
                    <a:pos x="133" y="243"/>
                  </a:cxn>
                  <a:cxn ang="0">
                    <a:pos x="144" y="246"/>
                  </a:cxn>
                  <a:cxn ang="0">
                    <a:pos x="158" y="249"/>
                  </a:cxn>
                  <a:cxn ang="0">
                    <a:pos x="174" y="252"/>
                  </a:cxn>
                  <a:cxn ang="0">
                    <a:pos x="184" y="252"/>
                  </a:cxn>
                  <a:cxn ang="0">
                    <a:pos x="200" y="258"/>
                  </a:cxn>
                  <a:cxn ang="0">
                    <a:pos x="206" y="270"/>
                  </a:cxn>
                  <a:cxn ang="0">
                    <a:pos x="217" y="273"/>
                  </a:cxn>
                  <a:cxn ang="0">
                    <a:pos x="230" y="276"/>
                  </a:cxn>
                  <a:cxn ang="0">
                    <a:pos x="243" y="276"/>
                  </a:cxn>
                  <a:cxn ang="0">
                    <a:pos x="257" y="267"/>
                  </a:cxn>
                  <a:cxn ang="0">
                    <a:pos x="257" y="261"/>
                  </a:cxn>
                </a:cxnLst>
                <a:rect l="0" t="0" r="r" b="b"/>
                <a:pathLst>
                  <a:path w="285" h="277">
                    <a:moveTo>
                      <a:pt x="257" y="261"/>
                    </a:moveTo>
                    <a:lnTo>
                      <a:pt x="257" y="255"/>
                    </a:lnTo>
                    <a:lnTo>
                      <a:pt x="262" y="252"/>
                    </a:lnTo>
                    <a:lnTo>
                      <a:pt x="267" y="249"/>
                    </a:lnTo>
                    <a:lnTo>
                      <a:pt x="273" y="246"/>
                    </a:lnTo>
                    <a:lnTo>
                      <a:pt x="278" y="243"/>
                    </a:lnTo>
                    <a:lnTo>
                      <a:pt x="281" y="237"/>
                    </a:lnTo>
                    <a:lnTo>
                      <a:pt x="284" y="229"/>
                    </a:lnTo>
                    <a:lnTo>
                      <a:pt x="284" y="223"/>
                    </a:lnTo>
                    <a:lnTo>
                      <a:pt x="281" y="211"/>
                    </a:lnTo>
                    <a:lnTo>
                      <a:pt x="281" y="205"/>
                    </a:lnTo>
                    <a:lnTo>
                      <a:pt x="278" y="199"/>
                    </a:lnTo>
                    <a:lnTo>
                      <a:pt x="275" y="193"/>
                    </a:lnTo>
                    <a:lnTo>
                      <a:pt x="270" y="187"/>
                    </a:lnTo>
                    <a:lnTo>
                      <a:pt x="265" y="184"/>
                    </a:lnTo>
                    <a:lnTo>
                      <a:pt x="262" y="179"/>
                    </a:lnTo>
                    <a:lnTo>
                      <a:pt x="254" y="173"/>
                    </a:lnTo>
                    <a:lnTo>
                      <a:pt x="251" y="167"/>
                    </a:lnTo>
                    <a:lnTo>
                      <a:pt x="246" y="161"/>
                    </a:lnTo>
                    <a:lnTo>
                      <a:pt x="243" y="155"/>
                    </a:lnTo>
                    <a:lnTo>
                      <a:pt x="241" y="149"/>
                    </a:lnTo>
                    <a:lnTo>
                      <a:pt x="235" y="140"/>
                    </a:lnTo>
                    <a:lnTo>
                      <a:pt x="233" y="135"/>
                    </a:lnTo>
                    <a:lnTo>
                      <a:pt x="227" y="126"/>
                    </a:lnTo>
                    <a:lnTo>
                      <a:pt x="225" y="120"/>
                    </a:lnTo>
                    <a:lnTo>
                      <a:pt x="225" y="105"/>
                    </a:lnTo>
                    <a:lnTo>
                      <a:pt x="222" y="99"/>
                    </a:lnTo>
                    <a:lnTo>
                      <a:pt x="219" y="93"/>
                    </a:lnTo>
                    <a:lnTo>
                      <a:pt x="214" y="88"/>
                    </a:lnTo>
                    <a:lnTo>
                      <a:pt x="211" y="82"/>
                    </a:lnTo>
                    <a:lnTo>
                      <a:pt x="206" y="79"/>
                    </a:lnTo>
                    <a:lnTo>
                      <a:pt x="203" y="73"/>
                    </a:lnTo>
                    <a:lnTo>
                      <a:pt x="198" y="70"/>
                    </a:lnTo>
                    <a:lnTo>
                      <a:pt x="190" y="61"/>
                    </a:lnTo>
                    <a:lnTo>
                      <a:pt x="184" y="55"/>
                    </a:lnTo>
                    <a:lnTo>
                      <a:pt x="182" y="49"/>
                    </a:lnTo>
                    <a:lnTo>
                      <a:pt x="168" y="35"/>
                    </a:lnTo>
                    <a:lnTo>
                      <a:pt x="166" y="29"/>
                    </a:lnTo>
                    <a:lnTo>
                      <a:pt x="158" y="23"/>
                    </a:lnTo>
                    <a:lnTo>
                      <a:pt x="152" y="20"/>
                    </a:lnTo>
                    <a:lnTo>
                      <a:pt x="144" y="11"/>
                    </a:lnTo>
                    <a:lnTo>
                      <a:pt x="139" y="8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85" y="5"/>
                    </a:lnTo>
                    <a:lnTo>
                      <a:pt x="80" y="8"/>
                    </a:lnTo>
                    <a:lnTo>
                      <a:pt x="75" y="11"/>
                    </a:lnTo>
                    <a:lnTo>
                      <a:pt x="69" y="14"/>
                    </a:lnTo>
                    <a:lnTo>
                      <a:pt x="66" y="20"/>
                    </a:lnTo>
                    <a:lnTo>
                      <a:pt x="61" y="23"/>
                    </a:lnTo>
                    <a:lnTo>
                      <a:pt x="56" y="26"/>
                    </a:lnTo>
                    <a:lnTo>
                      <a:pt x="53" y="32"/>
                    </a:lnTo>
                    <a:lnTo>
                      <a:pt x="48" y="35"/>
                    </a:lnTo>
                    <a:lnTo>
                      <a:pt x="42" y="41"/>
                    </a:lnTo>
                    <a:lnTo>
                      <a:pt x="34" y="49"/>
                    </a:lnTo>
                    <a:lnTo>
                      <a:pt x="29" y="52"/>
                    </a:lnTo>
                    <a:lnTo>
                      <a:pt x="26" y="58"/>
                    </a:lnTo>
                    <a:lnTo>
                      <a:pt x="21" y="64"/>
                    </a:lnTo>
                    <a:lnTo>
                      <a:pt x="18" y="70"/>
                    </a:lnTo>
                    <a:lnTo>
                      <a:pt x="16" y="76"/>
                    </a:lnTo>
                    <a:lnTo>
                      <a:pt x="10" y="79"/>
                    </a:lnTo>
                    <a:lnTo>
                      <a:pt x="8" y="85"/>
                    </a:lnTo>
                    <a:lnTo>
                      <a:pt x="5" y="91"/>
                    </a:lnTo>
                    <a:lnTo>
                      <a:pt x="5" y="96"/>
                    </a:lnTo>
                    <a:lnTo>
                      <a:pt x="2" y="102"/>
                    </a:lnTo>
                    <a:lnTo>
                      <a:pt x="2" y="108"/>
                    </a:lnTo>
                    <a:lnTo>
                      <a:pt x="0" y="117"/>
                    </a:lnTo>
                    <a:lnTo>
                      <a:pt x="0" y="123"/>
                    </a:lnTo>
                    <a:lnTo>
                      <a:pt x="0" y="132"/>
                    </a:lnTo>
                    <a:lnTo>
                      <a:pt x="2" y="138"/>
                    </a:lnTo>
                    <a:lnTo>
                      <a:pt x="5" y="143"/>
                    </a:lnTo>
                    <a:lnTo>
                      <a:pt x="8" y="149"/>
                    </a:lnTo>
                    <a:lnTo>
                      <a:pt x="13" y="152"/>
                    </a:lnTo>
                    <a:lnTo>
                      <a:pt x="18" y="161"/>
                    </a:lnTo>
                    <a:lnTo>
                      <a:pt x="18" y="167"/>
                    </a:lnTo>
                    <a:lnTo>
                      <a:pt x="21" y="173"/>
                    </a:lnTo>
                    <a:lnTo>
                      <a:pt x="26" y="176"/>
                    </a:lnTo>
                    <a:lnTo>
                      <a:pt x="29" y="182"/>
                    </a:lnTo>
                    <a:lnTo>
                      <a:pt x="34" y="187"/>
                    </a:lnTo>
                    <a:lnTo>
                      <a:pt x="45" y="196"/>
                    </a:lnTo>
                    <a:lnTo>
                      <a:pt x="50" y="199"/>
                    </a:lnTo>
                    <a:lnTo>
                      <a:pt x="56" y="202"/>
                    </a:lnTo>
                    <a:lnTo>
                      <a:pt x="61" y="205"/>
                    </a:lnTo>
                    <a:lnTo>
                      <a:pt x="66" y="208"/>
                    </a:lnTo>
                    <a:lnTo>
                      <a:pt x="75" y="214"/>
                    </a:lnTo>
                    <a:lnTo>
                      <a:pt x="80" y="217"/>
                    </a:lnTo>
                    <a:lnTo>
                      <a:pt x="91" y="220"/>
                    </a:lnTo>
                    <a:lnTo>
                      <a:pt x="96" y="220"/>
                    </a:lnTo>
                    <a:lnTo>
                      <a:pt x="101" y="223"/>
                    </a:lnTo>
                    <a:lnTo>
                      <a:pt x="107" y="226"/>
                    </a:lnTo>
                    <a:lnTo>
                      <a:pt x="112" y="231"/>
                    </a:lnTo>
                    <a:lnTo>
                      <a:pt x="117" y="234"/>
                    </a:lnTo>
                    <a:lnTo>
                      <a:pt x="128" y="240"/>
                    </a:lnTo>
                    <a:lnTo>
                      <a:pt x="133" y="243"/>
                    </a:lnTo>
                    <a:lnTo>
                      <a:pt x="139" y="243"/>
                    </a:lnTo>
                    <a:lnTo>
                      <a:pt x="144" y="246"/>
                    </a:lnTo>
                    <a:lnTo>
                      <a:pt x="152" y="249"/>
                    </a:lnTo>
                    <a:lnTo>
                      <a:pt x="158" y="249"/>
                    </a:lnTo>
                    <a:lnTo>
                      <a:pt x="163" y="252"/>
                    </a:lnTo>
                    <a:lnTo>
                      <a:pt x="174" y="252"/>
                    </a:lnTo>
                    <a:lnTo>
                      <a:pt x="179" y="252"/>
                    </a:lnTo>
                    <a:lnTo>
                      <a:pt x="184" y="252"/>
                    </a:lnTo>
                    <a:lnTo>
                      <a:pt x="195" y="255"/>
                    </a:lnTo>
                    <a:lnTo>
                      <a:pt x="200" y="258"/>
                    </a:lnTo>
                    <a:lnTo>
                      <a:pt x="203" y="264"/>
                    </a:lnTo>
                    <a:lnTo>
                      <a:pt x="206" y="270"/>
                    </a:lnTo>
                    <a:lnTo>
                      <a:pt x="211" y="270"/>
                    </a:lnTo>
                    <a:lnTo>
                      <a:pt x="217" y="273"/>
                    </a:lnTo>
                    <a:lnTo>
                      <a:pt x="225" y="273"/>
                    </a:lnTo>
                    <a:lnTo>
                      <a:pt x="230" y="276"/>
                    </a:lnTo>
                    <a:lnTo>
                      <a:pt x="235" y="276"/>
                    </a:lnTo>
                    <a:lnTo>
                      <a:pt x="243" y="276"/>
                    </a:lnTo>
                    <a:lnTo>
                      <a:pt x="249" y="273"/>
                    </a:lnTo>
                    <a:lnTo>
                      <a:pt x="257" y="267"/>
                    </a:lnTo>
                    <a:lnTo>
                      <a:pt x="257" y="261"/>
                    </a:lnTo>
                    <a:lnTo>
                      <a:pt x="257" y="261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ltGray">
              <a:xfrm>
                <a:off x="343" y="1029"/>
                <a:ext cx="143" cy="140"/>
              </a:xfrm>
              <a:custGeom>
                <a:avLst/>
                <a:gdLst/>
                <a:ahLst/>
                <a:cxnLst>
                  <a:cxn ang="0">
                    <a:pos x="64" y="136"/>
                  </a:cxn>
                  <a:cxn ang="0">
                    <a:pos x="75" y="136"/>
                  </a:cxn>
                  <a:cxn ang="0">
                    <a:pos x="85" y="133"/>
                  </a:cxn>
                  <a:cxn ang="0">
                    <a:pos x="96" y="133"/>
                  </a:cxn>
                  <a:cxn ang="0">
                    <a:pos x="107" y="133"/>
                  </a:cxn>
                  <a:cxn ang="0">
                    <a:pos x="117" y="130"/>
                  </a:cxn>
                  <a:cxn ang="0">
                    <a:pos x="128" y="130"/>
                  </a:cxn>
                  <a:cxn ang="0">
                    <a:pos x="139" y="124"/>
                  </a:cxn>
                  <a:cxn ang="0">
                    <a:pos x="142" y="112"/>
                  </a:cxn>
                  <a:cxn ang="0">
                    <a:pos x="142" y="100"/>
                  </a:cxn>
                  <a:cxn ang="0">
                    <a:pos x="139" y="88"/>
                  </a:cxn>
                  <a:cxn ang="0">
                    <a:pos x="133" y="79"/>
                  </a:cxn>
                  <a:cxn ang="0">
                    <a:pos x="128" y="65"/>
                  </a:cxn>
                  <a:cxn ang="0">
                    <a:pos x="120" y="56"/>
                  </a:cxn>
                  <a:cxn ang="0">
                    <a:pos x="96" y="32"/>
                  </a:cxn>
                  <a:cxn ang="0">
                    <a:pos x="85" y="26"/>
                  </a:cxn>
                  <a:cxn ang="0">
                    <a:pos x="75" y="14"/>
                  </a:cxn>
                  <a:cxn ang="0">
                    <a:pos x="64" y="5"/>
                  </a:cxn>
                  <a:cxn ang="0">
                    <a:pos x="50" y="0"/>
                  </a:cxn>
                  <a:cxn ang="0">
                    <a:pos x="40" y="0"/>
                  </a:cxn>
                  <a:cxn ang="0">
                    <a:pos x="26" y="2"/>
                  </a:cxn>
                  <a:cxn ang="0">
                    <a:pos x="16" y="5"/>
                  </a:cxn>
                  <a:cxn ang="0">
                    <a:pos x="8" y="17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6"/>
                  </a:cxn>
                  <a:cxn ang="0">
                    <a:pos x="0" y="73"/>
                  </a:cxn>
                  <a:cxn ang="0">
                    <a:pos x="2" y="88"/>
                  </a:cxn>
                  <a:cxn ang="0">
                    <a:pos x="2" y="100"/>
                  </a:cxn>
                  <a:cxn ang="0">
                    <a:pos x="10" y="106"/>
                  </a:cxn>
                  <a:cxn ang="0">
                    <a:pos x="21" y="112"/>
                  </a:cxn>
                  <a:cxn ang="0">
                    <a:pos x="29" y="124"/>
                  </a:cxn>
                  <a:cxn ang="0">
                    <a:pos x="40" y="130"/>
                  </a:cxn>
                  <a:cxn ang="0">
                    <a:pos x="53" y="139"/>
                  </a:cxn>
                  <a:cxn ang="0">
                    <a:pos x="64" y="139"/>
                  </a:cxn>
                  <a:cxn ang="0">
                    <a:pos x="75" y="139"/>
                  </a:cxn>
                  <a:cxn ang="0">
                    <a:pos x="88" y="139"/>
                  </a:cxn>
                  <a:cxn ang="0">
                    <a:pos x="99" y="139"/>
                  </a:cxn>
                  <a:cxn ang="0">
                    <a:pos x="109" y="133"/>
                  </a:cxn>
                </a:cxnLst>
                <a:rect l="0" t="0" r="r" b="b"/>
                <a:pathLst>
                  <a:path w="143" h="140">
                    <a:moveTo>
                      <a:pt x="53" y="136"/>
                    </a:moveTo>
                    <a:lnTo>
                      <a:pt x="64" y="136"/>
                    </a:lnTo>
                    <a:lnTo>
                      <a:pt x="69" y="136"/>
                    </a:lnTo>
                    <a:lnTo>
                      <a:pt x="75" y="136"/>
                    </a:lnTo>
                    <a:lnTo>
                      <a:pt x="80" y="136"/>
                    </a:lnTo>
                    <a:lnTo>
                      <a:pt x="85" y="133"/>
                    </a:lnTo>
                    <a:lnTo>
                      <a:pt x="91" y="133"/>
                    </a:lnTo>
                    <a:lnTo>
                      <a:pt x="96" y="133"/>
                    </a:lnTo>
                    <a:lnTo>
                      <a:pt x="101" y="133"/>
                    </a:lnTo>
                    <a:lnTo>
                      <a:pt x="107" y="133"/>
                    </a:lnTo>
                    <a:lnTo>
                      <a:pt x="112" y="130"/>
                    </a:lnTo>
                    <a:lnTo>
                      <a:pt x="117" y="130"/>
                    </a:lnTo>
                    <a:lnTo>
                      <a:pt x="123" y="130"/>
                    </a:lnTo>
                    <a:lnTo>
                      <a:pt x="128" y="130"/>
                    </a:lnTo>
                    <a:lnTo>
                      <a:pt x="133" y="127"/>
                    </a:lnTo>
                    <a:lnTo>
                      <a:pt x="139" y="124"/>
                    </a:lnTo>
                    <a:lnTo>
                      <a:pt x="142" y="118"/>
                    </a:lnTo>
                    <a:lnTo>
                      <a:pt x="142" y="112"/>
                    </a:lnTo>
                    <a:lnTo>
                      <a:pt x="142" y="106"/>
                    </a:lnTo>
                    <a:lnTo>
                      <a:pt x="142" y="100"/>
                    </a:lnTo>
                    <a:lnTo>
                      <a:pt x="139" y="94"/>
                    </a:lnTo>
                    <a:lnTo>
                      <a:pt x="139" y="88"/>
                    </a:lnTo>
                    <a:lnTo>
                      <a:pt x="139" y="82"/>
                    </a:lnTo>
                    <a:lnTo>
                      <a:pt x="133" y="79"/>
                    </a:lnTo>
                    <a:lnTo>
                      <a:pt x="131" y="73"/>
                    </a:lnTo>
                    <a:lnTo>
                      <a:pt x="128" y="65"/>
                    </a:lnTo>
                    <a:lnTo>
                      <a:pt x="123" y="62"/>
                    </a:lnTo>
                    <a:lnTo>
                      <a:pt x="120" y="56"/>
                    </a:lnTo>
                    <a:lnTo>
                      <a:pt x="101" y="38"/>
                    </a:lnTo>
                    <a:lnTo>
                      <a:pt x="96" y="32"/>
                    </a:lnTo>
                    <a:lnTo>
                      <a:pt x="91" y="29"/>
                    </a:lnTo>
                    <a:lnTo>
                      <a:pt x="85" y="26"/>
                    </a:lnTo>
                    <a:lnTo>
                      <a:pt x="83" y="20"/>
                    </a:lnTo>
                    <a:lnTo>
                      <a:pt x="75" y="14"/>
                    </a:lnTo>
                    <a:lnTo>
                      <a:pt x="69" y="11"/>
                    </a:lnTo>
                    <a:lnTo>
                      <a:pt x="64" y="5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21" y="2"/>
                    </a:lnTo>
                    <a:lnTo>
                      <a:pt x="16" y="5"/>
                    </a:lnTo>
                    <a:lnTo>
                      <a:pt x="13" y="11"/>
                    </a:lnTo>
                    <a:lnTo>
                      <a:pt x="8" y="17"/>
                    </a:lnTo>
                    <a:lnTo>
                      <a:pt x="8" y="23"/>
                    </a:lnTo>
                    <a:lnTo>
                      <a:pt x="5" y="29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0" y="62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2" y="88"/>
                    </a:lnTo>
                    <a:lnTo>
                      <a:pt x="2" y="94"/>
                    </a:lnTo>
                    <a:lnTo>
                      <a:pt x="2" y="100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6" y="109"/>
                    </a:lnTo>
                    <a:lnTo>
                      <a:pt x="21" y="112"/>
                    </a:lnTo>
                    <a:lnTo>
                      <a:pt x="26" y="118"/>
                    </a:lnTo>
                    <a:lnTo>
                      <a:pt x="29" y="124"/>
                    </a:lnTo>
                    <a:lnTo>
                      <a:pt x="34" y="127"/>
                    </a:lnTo>
                    <a:lnTo>
                      <a:pt x="40" y="130"/>
                    </a:lnTo>
                    <a:lnTo>
                      <a:pt x="45" y="133"/>
                    </a:lnTo>
                    <a:lnTo>
                      <a:pt x="53" y="139"/>
                    </a:lnTo>
                    <a:lnTo>
                      <a:pt x="58" y="139"/>
                    </a:lnTo>
                    <a:lnTo>
                      <a:pt x="64" y="139"/>
                    </a:lnTo>
                    <a:lnTo>
                      <a:pt x="69" y="139"/>
                    </a:lnTo>
                    <a:lnTo>
                      <a:pt x="75" y="139"/>
                    </a:lnTo>
                    <a:lnTo>
                      <a:pt x="80" y="139"/>
                    </a:lnTo>
                    <a:lnTo>
                      <a:pt x="88" y="139"/>
                    </a:lnTo>
                    <a:lnTo>
                      <a:pt x="93" y="139"/>
                    </a:lnTo>
                    <a:lnTo>
                      <a:pt x="99" y="139"/>
                    </a:lnTo>
                    <a:lnTo>
                      <a:pt x="104" y="136"/>
                    </a:lnTo>
                    <a:lnTo>
                      <a:pt x="109" y="133"/>
                    </a:lnTo>
                    <a:lnTo>
                      <a:pt x="112" y="13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0" y="1059"/>
                <a:ext cx="212" cy="165"/>
              </a:xfrm>
              <a:custGeom>
                <a:avLst/>
                <a:gdLst/>
                <a:ahLst/>
                <a:cxnLst>
                  <a:cxn ang="0">
                    <a:pos x="197" y="140"/>
                  </a:cxn>
                  <a:cxn ang="0">
                    <a:pos x="202" y="131"/>
                  </a:cxn>
                  <a:cxn ang="0">
                    <a:pos x="197" y="120"/>
                  </a:cxn>
                  <a:cxn ang="0">
                    <a:pos x="189" y="111"/>
                  </a:cxn>
                  <a:cxn ang="0">
                    <a:pos x="178" y="105"/>
                  </a:cxn>
                  <a:cxn ang="0">
                    <a:pos x="170" y="90"/>
                  </a:cxn>
                  <a:cxn ang="0">
                    <a:pos x="162" y="79"/>
                  </a:cxn>
                  <a:cxn ang="0">
                    <a:pos x="154" y="70"/>
                  </a:cxn>
                  <a:cxn ang="0">
                    <a:pos x="144" y="61"/>
                  </a:cxn>
                  <a:cxn ang="0">
                    <a:pos x="136" y="49"/>
                  </a:cxn>
                  <a:cxn ang="0">
                    <a:pos x="117" y="35"/>
                  </a:cxn>
                  <a:cxn ang="0">
                    <a:pos x="106" y="23"/>
                  </a:cxn>
                  <a:cxn ang="0">
                    <a:pos x="96" y="14"/>
                  </a:cxn>
                  <a:cxn ang="0">
                    <a:pos x="82" y="5"/>
                  </a:cxn>
                  <a:cxn ang="0">
                    <a:pos x="66" y="0"/>
                  </a:cxn>
                  <a:cxn ang="0">
                    <a:pos x="56" y="0"/>
                  </a:cxn>
                  <a:cxn ang="0">
                    <a:pos x="45" y="5"/>
                  </a:cxn>
                  <a:cxn ang="0">
                    <a:pos x="37" y="17"/>
                  </a:cxn>
                  <a:cxn ang="0">
                    <a:pos x="29" y="26"/>
                  </a:cxn>
                  <a:cxn ang="0">
                    <a:pos x="18" y="35"/>
                  </a:cxn>
                  <a:cxn ang="0">
                    <a:pos x="13" y="46"/>
                  </a:cxn>
                  <a:cxn ang="0">
                    <a:pos x="5" y="58"/>
                  </a:cxn>
                  <a:cxn ang="0">
                    <a:pos x="0" y="70"/>
                  </a:cxn>
                  <a:cxn ang="0">
                    <a:pos x="0" y="82"/>
                  </a:cxn>
                  <a:cxn ang="0">
                    <a:pos x="0" y="93"/>
                  </a:cxn>
                  <a:cxn ang="0">
                    <a:pos x="0" y="105"/>
                  </a:cxn>
                  <a:cxn ang="0">
                    <a:pos x="5" y="114"/>
                  </a:cxn>
                  <a:cxn ang="0">
                    <a:pos x="16" y="125"/>
                  </a:cxn>
                  <a:cxn ang="0">
                    <a:pos x="26" y="131"/>
                  </a:cxn>
                  <a:cxn ang="0">
                    <a:pos x="40" y="134"/>
                  </a:cxn>
                  <a:cxn ang="0">
                    <a:pos x="48" y="140"/>
                  </a:cxn>
                  <a:cxn ang="0">
                    <a:pos x="56" y="149"/>
                  </a:cxn>
                  <a:cxn ang="0">
                    <a:pos x="64" y="158"/>
                  </a:cxn>
                  <a:cxn ang="0">
                    <a:pos x="74" y="158"/>
                  </a:cxn>
                  <a:cxn ang="0">
                    <a:pos x="85" y="161"/>
                  </a:cxn>
                  <a:cxn ang="0">
                    <a:pos x="96" y="161"/>
                  </a:cxn>
                  <a:cxn ang="0">
                    <a:pos x="109" y="161"/>
                  </a:cxn>
                  <a:cxn ang="0">
                    <a:pos x="122" y="158"/>
                  </a:cxn>
                  <a:cxn ang="0">
                    <a:pos x="136" y="158"/>
                  </a:cxn>
                  <a:cxn ang="0">
                    <a:pos x="152" y="161"/>
                  </a:cxn>
                  <a:cxn ang="0">
                    <a:pos x="165" y="161"/>
                  </a:cxn>
                  <a:cxn ang="0">
                    <a:pos x="176" y="161"/>
                  </a:cxn>
                  <a:cxn ang="0">
                    <a:pos x="189" y="161"/>
                  </a:cxn>
                  <a:cxn ang="0">
                    <a:pos x="200" y="164"/>
                  </a:cxn>
                  <a:cxn ang="0">
                    <a:pos x="211" y="161"/>
                  </a:cxn>
                  <a:cxn ang="0">
                    <a:pos x="211" y="149"/>
                  </a:cxn>
                </a:cxnLst>
                <a:rect l="0" t="0" r="r" b="b"/>
                <a:pathLst>
                  <a:path w="212" h="165">
                    <a:moveTo>
                      <a:pt x="208" y="143"/>
                    </a:moveTo>
                    <a:lnTo>
                      <a:pt x="197" y="140"/>
                    </a:lnTo>
                    <a:lnTo>
                      <a:pt x="202" y="137"/>
                    </a:lnTo>
                    <a:lnTo>
                      <a:pt x="202" y="131"/>
                    </a:lnTo>
                    <a:lnTo>
                      <a:pt x="200" y="125"/>
                    </a:lnTo>
                    <a:lnTo>
                      <a:pt x="197" y="120"/>
                    </a:lnTo>
                    <a:lnTo>
                      <a:pt x="192" y="117"/>
                    </a:lnTo>
                    <a:lnTo>
                      <a:pt x="189" y="111"/>
                    </a:lnTo>
                    <a:lnTo>
                      <a:pt x="184" y="108"/>
                    </a:lnTo>
                    <a:lnTo>
                      <a:pt x="178" y="105"/>
                    </a:lnTo>
                    <a:lnTo>
                      <a:pt x="173" y="96"/>
                    </a:lnTo>
                    <a:lnTo>
                      <a:pt x="170" y="90"/>
                    </a:lnTo>
                    <a:lnTo>
                      <a:pt x="168" y="84"/>
                    </a:lnTo>
                    <a:lnTo>
                      <a:pt x="162" y="79"/>
                    </a:lnTo>
                    <a:lnTo>
                      <a:pt x="157" y="76"/>
                    </a:lnTo>
                    <a:lnTo>
                      <a:pt x="154" y="70"/>
                    </a:lnTo>
                    <a:lnTo>
                      <a:pt x="149" y="64"/>
                    </a:lnTo>
                    <a:lnTo>
                      <a:pt x="144" y="61"/>
                    </a:lnTo>
                    <a:lnTo>
                      <a:pt x="138" y="55"/>
                    </a:lnTo>
                    <a:lnTo>
                      <a:pt x="136" y="49"/>
                    </a:lnTo>
                    <a:lnTo>
                      <a:pt x="130" y="46"/>
                    </a:lnTo>
                    <a:lnTo>
                      <a:pt x="117" y="35"/>
                    </a:lnTo>
                    <a:lnTo>
                      <a:pt x="114" y="29"/>
                    </a:lnTo>
                    <a:lnTo>
                      <a:pt x="106" y="23"/>
                    </a:lnTo>
                    <a:lnTo>
                      <a:pt x="101" y="20"/>
                    </a:lnTo>
                    <a:lnTo>
                      <a:pt x="96" y="14"/>
                    </a:lnTo>
                    <a:lnTo>
                      <a:pt x="90" y="11"/>
                    </a:lnTo>
                    <a:lnTo>
                      <a:pt x="82" y="5"/>
                    </a:lnTo>
                    <a:lnTo>
                      <a:pt x="77" y="2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5" y="5"/>
                    </a:lnTo>
                    <a:lnTo>
                      <a:pt x="40" y="11"/>
                    </a:lnTo>
                    <a:lnTo>
                      <a:pt x="37" y="17"/>
                    </a:lnTo>
                    <a:lnTo>
                      <a:pt x="32" y="20"/>
                    </a:lnTo>
                    <a:lnTo>
                      <a:pt x="29" y="26"/>
                    </a:lnTo>
                    <a:lnTo>
                      <a:pt x="24" y="29"/>
                    </a:lnTo>
                    <a:lnTo>
                      <a:pt x="18" y="35"/>
                    </a:lnTo>
                    <a:lnTo>
                      <a:pt x="16" y="41"/>
                    </a:lnTo>
                    <a:lnTo>
                      <a:pt x="13" y="46"/>
                    </a:lnTo>
                    <a:lnTo>
                      <a:pt x="10" y="52"/>
                    </a:lnTo>
                    <a:lnTo>
                      <a:pt x="5" y="58"/>
                    </a:lnTo>
                    <a:lnTo>
                      <a:pt x="2" y="64"/>
                    </a:lnTo>
                    <a:lnTo>
                      <a:pt x="0" y="70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87"/>
                    </a:lnTo>
                    <a:lnTo>
                      <a:pt x="0" y="93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0" y="111"/>
                    </a:lnTo>
                    <a:lnTo>
                      <a:pt x="5" y="114"/>
                    </a:lnTo>
                    <a:lnTo>
                      <a:pt x="10" y="120"/>
                    </a:lnTo>
                    <a:lnTo>
                      <a:pt x="16" y="125"/>
                    </a:lnTo>
                    <a:lnTo>
                      <a:pt x="21" y="125"/>
                    </a:lnTo>
                    <a:lnTo>
                      <a:pt x="26" y="131"/>
                    </a:lnTo>
                    <a:lnTo>
                      <a:pt x="34" y="134"/>
                    </a:lnTo>
                    <a:lnTo>
                      <a:pt x="40" y="134"/>
                    </a:lnTo>
                    <a:lnTo>
                      <a:pt x="45" y="134"/>
                    </a:lnTo>
                    <a:lnTo>
                      <a:pt x="48" y="140"/>
                    </a:lnTo>
                    <a:lnTo>
                      <a:pt x="53" y="143"/>
                    </a:lnTo>
                    <a:lnTo>
                      <a:pt x="56" y="149"/>
                    </a:lnTo>
                    <a:lnTo>
                      <a:pt x="58" y="155"/>
                    </a:lnTo>
                    <a:lnTo>
                      <a:pt x="64" y="158"/>
                    </a:lnTo>
                    <a:lnTo>
                      <a:pt x="69" y="158"/>
                    </a:lnTo>
                    <a:lnTo>
                      <a:pt x="74" y="158"/>
                    </a:lnTo>
                    <a:lnTo>
                      <a:pt x="80" y="158"/>
                    </a:lnTo>
                    <a:lnTo>
                      <a:pt x="85" y="161"/>
                    </a:lnTo>
                    <a:lnTo>
                      <a:pt x="90" y="161"/>
                    </a:lnTo>
                    <a:lnTo>
                      <a:pt x="96" y="161"/>
                    </a:lnTo>
                    <a:lnTo>
                      <a:pt x="101" y="161"/>
                    </a:lnTo>
                    <a:lnTo>
                      <a:pt x="109" y="161"/>
                    </a:lnTo>
                    <a:lnTo>
                      <a:pt x="114" y="161"/>
                    </a:lnTo>
                    <a:lnTo>
                      <a:pt x="122" y="158"/>
                    </a:lnTo>
                    <a:lnTo>
                      <a:pt x="128" y="158"/>
                    </a:lnTo>
                    <a:lnTo>
                      <a:pt x="136" y="158"/>
                    </a:lnTo>
                    <a:lnTo>
                      <a:pt x="141" y="158"/>
                    </a:lnTo>
                    <a:lnTo>
                      <a:pt x="152" y="161"/>
                    </a:lnTo>
                    <a:lnTo>
                      <a:pt x="157" y="161"/>
                    </a:lnTo>
                    <a:lnTo>
                      <a:pt x="165" y="161"/>
                    </a:lnTo>
                    <a:lnTo>
                      <a:pt x="170" y="161"/>
                    </a:lnTo>
                    <a:lnTo>
                      <a:pt x="176" y="161"/>
                    </a:lnTo>
                    <a:lnTo>
                      <a:pt x="181" y="161"/>
                    </a:lnTo>
                    <a:lnTo>
                      <a:pt x="189" y="161"/>
                    </a:lnTo>
                    <a:lnTo>
                      <a:pt x="194" y="164"/>
                    </a:lnTo>
                    <a:lnTo>
                      <a:pt x="200" y="164"/>
                    </a:lnTo>
                    <a:lnTo>
                      <a:pt x="205" y="161"/>
                    </a:lnTo>
                    <a:lnTo>
                      <a:pt x="211" y="161"/>
                    </a:lnTo>
                    <a:lnTo>
                      <a:pt x="211" y="155"/>
                    </a:lnTo>
                    <a:lnTo>
                      <a:pt x="211" y="149"/>
                    </a:lnTo>
                    <a:lnTo>
                      <a:pt x="208" y="143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345" y="1033"/>
                <a:ext cx="136" cy="127"/>
              </a:xfrm>
              <a:custGeom>
                <a:avLst/>
                <a:gdLst/>
                <a:ahLst/>
                <a:cxnLst>
                  <a:cxn ang="0">
                    <a:pos x="67" y="126"/>
                  </a:cxn>
                  <a:cxn ang="0">
                    <a:pos x="78" y="123"/>
                  </a:cxn>
                  <a:cxn ang="0">
                    <a:pos x="91" y="120"/>
                  </a:cxn>
                  <a:cxn ang="0">
                    <a:pos x="105" y="120"/>
                  </a:cxn>
                  <a:cxn ang="0">
                    <a:pos x="118" y="117"/>
                  </a:cxn>
                  <a:cxn ang="0">
                    <a:pos x="129" y="114"/>
                  </a:cxn>
                  <a:cxn ang="0">
                    <a:pos x="135" y="102"/>
                  </a:cxn>
                  <a:cxn ang="0">
                    <a:pos x="135" y="90"/>
                  </a:cxn>
                  <a:cxn ang="0">
                    <a:pos x="129" y="76"/>
                  </a:cxn>
                  <a:cxn ang="0">
                    <a:pos x="121" y="64"/>
                  </a:cxn>
                  <a:cxn ang="0">
                    <a:pos x="110" y="58"/>
                  </a:cxn>
                  <a:cxn ang="0">
                    <a:pos x="99" y="49"/>
                  </a:cxn>
                  <a:cxn ang="0">
                    <a:pos x="89" y="38"/>
                  </a:cxn>
                  <a:cxn ang="0">
                    <a:pos x="78" y="26"/>
                  </a:cxn>
                  <a:cxn ang="0">
                    <a:pos x="70" y="17"/>
                  </a:cxn>
                  <a:cxn ang="0">
                    <a:pos x="59" y="11"/>
                  </a:cxn>
                  <a:cxn ang="0">
                    <a:pos x="45" y="2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16" y="8"/>
                  </a:cxn>
                  <a:cxn ang="0">
                    <a:pos x="8" y="17"/>
                  </a:cxn>
                  <a:cxn ang="0">
                    <a:pos x="5" y="29"/>
                  </a:cxn>
                  <a:cxn ang="0">
                    <a:pos x="2" y="41"/>
                  </a:cxn>
                  <a:cxn ang="0">
                    <a:pos x="0" y="55"/>
                  </a:cxn>
                  <a:cxn ang="0">
                    <a:pos x="0" y="73"/>
                  </a:cxn>
                  <a:cxn ang="0">
                    <a:pos x="2" y="84"/>
                  </a:cxn>
                  <a:cxn ang="0">
                    <a:pos x="8" y="90"/>
                  </a:cxn>
                  <a:cxn ang="0">
                    <a:pos x="16" y="96"/>
                  </a:cxn>
                  <a:cxn ang="0">
                    <a:pos x="24" y="108"/>
                  </a:cxn>
                  <a:cxn ang="0">
                    <a:pos x="35" y="114"/>
                  </a:cxn>
                  <a:cxn ang="0">
                    <a:pos x="45" y="123"/>
                  </a:cxn>
                  <a:cxn ang="0">
                    <a:pos x="62" y="126"/>
                  </a:cxn>
                  <a:cxn ang="0">
                    <a:pos x="72" y="126"/>
                  </a:cxn>
                  <a:cxn ang="0">
                    <a:pos x="83" y="123"/>
                  </a:cxn>
                  <a:cxn ang="0">
                    <a:pos x="97" y="117"/>
                  </a:cxn>
                  <a:cxn ang="0">
                    <a:pos x="105" y="120"/>
                  </a:cxn>
                </a:cxnLst>
                <a:rect l="0" t="0" r="r" b="b"/>
                <a:pathLst>
                  <a:path w="136" h="127">
                    <a:moveTo>
                      <a:pt x="62" y="126"/>
                    </a:moveTo>
                    <a:lnTo>
                      <a:pt x="67" y="126"/>
                    </a:lnTo>
                    <a:lnTo>
                      <a:pt x="72" y="126"/>
                    </a:lnTo>
                    <a:lnTo>
                      <a:pt x="78" y="123"/>
                    </a:lnTo>
                    <a:lnTo>
                      <a:pt x="86" y="120"/>
                    </a:lnTo>
                    <a:lnTo>
                      <a:pt x="91" y="120"/>
                    </a:lnTo>
                    <a:lnTo>
                      <a:pt x="99" y="120"/>
                    </a:lnTo>
                    <a:lnTo>
                      <a:pt x="105" y="120"/>
                    </a:lnTo>
                    <a:lnTo>
                      <a:pt x="113" y="117"/>
                    </a:lnTo>
                    <a:lnTo>
                      <a:pt x="118" y="117"/>
                    </a:lnTo>
                    <a:lnTo>
                      <a:pt x="124" y="117"/>
                    </a:lnTo>
                    <a:lnTo>
                      <a:pt x="129" y="114"/>
                    </a:lnTo>
                    <a:lnTo>
                      <a:pt x="132" y="108"/>
                    </a:lnTo>
                    <a:lnTo>
                      <a:pt x="135" y="102"/>
                    </a:lnTo>
                    <a:lnTo>
                      <a:pt x="135" y="96"/>
                    </a:lnTo>
                    <a:lnTo>
                      <a:pt x="135" y="90"/>
                    </a:lnTo>
                    <a:lnTo>
                      <a:pt x="135" y="84"/>
                    </a:lnTo>
                    <a:lnTo>
                      <a:pt x="129" y="76"/>
                    </a:lnTo>
                    <a:lnTo>
                      <a:pt x="124" y="70"/>
                    </a:lnTo>
                    <a:lnTo>
                      <a:pt x="121" y="64"/>
                    </a:lnTo>
                    <a:lnTo>
                      <a:pt x="116" y="61"/>
                    </a:lnTo>
                    <a:lnTo>
                      <a:pt x="110" y="58"/>
                    </a:lnTo>
                    <a:lnTo>
                      <a:pt x="108" y="52"/>
                    </a:lnTo>
                    <a:lnTo>
                      <a:pt x="99" y="49"/>
                    </a:lnTo>
                    <a:lnTo>
                      <a:pt x="94" y="41"/>
                    </a:lnTo>
                    <a:lnTo>
                      <a:pt x="89" y="38"/>
                    </a:lnTo>
                    <a:lnTo>
                      <a:pt x="86" y="32"/>
                    </a:lnTo>
                    <a:lnTo>
                      <a:pt x="78" y="26"/>
                    </a:lnTo>
                    <a:lnTo>
                      <a:pt x="72" y="23"/>
                    </a:lnTo>
                    <a:lnTo>
                      <a:pt x="70" y="17"/>
                    </a:lnTo>
                    <a:lnTo>
                      <a:pt x="64" y="14"/>
                    </a:lnTo>
                    <a:lnTo>
                      <a:pt x="59" y="11"/>
                    </a:lnTo>
                    <a:lnTo>
                      <a:pt x="54" y="8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1" y="5"/>
                    </a:lnTo>
                    <a:lnTo>
                      <a:pt x="16" y="8"/>
                    </a:lnTo>
                    <a:lnTo>
                      <a:pt x="13" y="14"/>
                    </a:lnTo>
                    <a:lnTo>
                      <a:pt x="8" y="17"/>
                    </a:lnTo>
                    <a:lnTo>
                      <a:pt x="5" y="23"/>
                    </a:lnTo>
                    <a:lnTo>
                      <a:pt x="5" y="29"/>
                    </a:lnTo>
                    <a:lnTo>
                      <a:pt x="2" y="35"/>
                    </a:lnTo>
                    <a:lnTo>
                      <a:pt x="2" y="41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0" y="67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2" y="84"/>
                    </a:lnTo>
                    <a:lnTo>
                      <a:pt x="2" y="90"/>
                    </a:lnTo>
                    <a:lnTo>
                      <a:pt x="8" y="90"/>
                    </a:lnTo>
                    <a:lnTo>
                      <a:pt x="13" y="90"/>
                    </a:lnTo>
                    <a:lnTo>
                      <a:pt x="16" y="96"/>
                    </a:lnTo>
                    <a:lnTo>
                      <a:pt x="18" y="102"/>
                    </a:lnTo>
                    <a:lnTo>
                      <a:pt x="24" y="108"/>
                    </a:lnTo>
                    <a:lnTo>
                      <a:pt x="29" y="111"/>
                    </a:lnTo>
                    <a:lnTo>
                      <a:pt x="35" y="114"/>
                    </a:lnTo>
                    <a:lnTo>
                      <a:pt x="40" y="120"/>
                    </a:lnTo>
                    <a:lnTo>
                      <a:pt x="45" y="123"/>
                    </a:lnTo>
                    <a:lnTo>
                      <a:pt x="51" y="126"/>
                    </a:lnTo>
                    <a:lnTo>
                      <a:pt x="62" y="126"/>
                    </a:lnTo>
                    <a:lnTo>
                      <a:pt x="67" y="126"/>
                    </a:lnTo>
                    <a:lnTo>
                      <a:pt x="72" y="126"/>
                    </a:lnTo>
                    <a:lnTo>
                      <a:pt x="78" y="123"/>
                    </a:lnTo>
                    <a:lnTo>
                      <a:pt x="83" y="123"/>
                    </a:lnTo>
                    <a:lnTo>
                      <a:pt x="91" y="117"/>
                    </a:lnTo>
                    <a:lnTo>
                      <a:pt x="97" y="117"/>
                    </a:lnTo>
                    <a:lnTo>
                      <a:pt x="102" y="120"/>
                    </a:lnTo>
                    <a:lnTo>
                      <a:pt x="105" y="12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320" y="1549"/>
                <a:ext cx="88" cy="110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9" y="0"/>
                  </a:cxn>
                  <a:cxn ang="0">
                    <a:pos x="35" y="2"/>
                  </a:cxn>
                  <a:cxn ang="0">
                    <a:pos x="40" y="2"/>
                  </a:cxn>
                  <a:cxn ang="0">
                    <a:pos x="46" y="5"/>
                  </a:cxn>
                  <a:cxn ang="0">
                    <a:pos x="48" y="11"/>
                  </a:cxn>
                  <a:cxn ang="0">
                    <a:pos x="51" y="17"/>
                  </a:cxn>
                  <a:cxn ang="0">
                    <a:pos x="57" y="20"/>
                  </a:cxn>
                  <a:cxn ang="0">
                    <a:pos x="62" y="26"/>
                  </a:cxn>
                  <a:cxn ang="0">
                    <a:pos x="65" y="32"/>
                  </a:cxn>
                  <a:cxn ang="0">
                    <a:pos x="70" y="35"/>
                  </a:cxn>
                  <a:cxn ang="0">
                    <a:pos x="73" y="41"/>
                  </a:cxn>
                  <a:cxn ang="0">
                    <a:pos x="76" y="47"/>
                  </a:cxn>
                  <a:cxn ang="0">
                    <a:pos x="81" y="50"/>
                  </a:cxn>
                  <a:cxn ang="0">
                    <a:pos x="84" y="55"/>
                  </a:cxn>
                  <a:cxn ang="0">
                    <a:pos x="87" y="61"/>
                  </a:cxn>
                  <a:cxn ang="0">
                    <a:pos x="87" y="67"/>
                  </a:cxn>
                  <a:cxn ang="0">
                    <a:pos x="87" y="73"/>
                  </a:cxn>
                  <a:cxn ang="0">
                    <a:pos x="78" y="73"/>
                  </a:cxn>
                  <a:cxn ang="0">
                    <a:pos x="73" y="76"/>
                  </a:cxn>
                  <a:cxn ang="0">
                    <a:pos x="67" y="79"/>
                  </a:cxn>
                  <a:cxn ang="0">
                    <a:pos x="67" y="85"/>
                  </a:cxn>
                  <a:cxn ang="0">
                    <a:pos x="62" y="91"/>
                  </a:cxn>
                  <a:cxn ang="0">
                    <a:pos x="59" y="97"/>
                  </a:cxn>
                  <a:cxn ang="0">
                    <a:pos x="57" y="103"/>
                  </a:cxn>
                  <a:cxn ang="0">
                    <a:pos x="51" y="106"/>
                  </a:cxn>
                  <a:cxn ang="0">
                    <a:pos x="46" y="109"/>
                  </a:cxn>
                  <a:cxn ang="0">
                    <a:pos x="40" y="109"/>
                  </a:cxn>
                  <a:cxn ang="0">
                    <a:pos x="35" y="109"/>
                  </a:cxn>
                  <a:cxn ang="0">
                    <a:pos x="29" y="109"/>
                  </a:cxn>
                  <a:cxn ang="0">
                    <a:pos x="24" y="109"/>
                  </a:cxn>
                  <a:cxn ang="0">
                    <a:pos x="19" y="106"/>
                  </a:cxn>
                  <a:cxn ang="0">
                    <a:pos x="13" y="100"/>
                  </a:cxn>
                  <a:cxn ang="0">
                    <a:pos x="8" y="97"/>
                  </a:cxn>
                  <a:cxn ang="0">
                    <a:pos x="2" y="94"/>
                  </a:cxn>
                  <a:cxn ang="0">
                    <a:pos x="0" y="88"/>
                  </a:cxn>
                  <a:cxn ang="0">
                    <a:pos x="0" y="79"/>
                  </a:cxn>
                  <a:cxn ang="0">
                    <a:pos x="0" y="73"/>
                  </a:cxn>
                  <a:cxn ang="0">
                    <a:pos x="0" y="67"/>
                  </a:cxn>
                  <a:cxn ang="0">
                    <a:pos x="0" y="61"/>
                  </a:cxn>
                  <a:cxn ang="0">
                    <a:pos x="0" y="53"/>
                  </a:cxn>
                  <a:cxn ang="0">
                    <a:pos x="0" y="47"/>
                  </a:cxn>
                  <a:cxn ang="0">
                    <a:pos x="0" y="41"/>
                  </a:cxn>
                  <a:cxn ang="0">
                    <a:pos x="0" y="35"/>
                  </a:cxn>
                  <a:cxn ang="0">
                    <a:pos x="5" y="32"/>
                  </a:cxn>
                  <a:cxn ang="0">
                    <a:pos x="13" y="29"/>
                  </a:cxn>
                  <a:cxn ang="0">
                    <a:pos x="16" y="23"/>
                  </a:cxn>
                  <a:cxn ang="0">
                    <a:pos x="19" y="17"/>
                  </a:cxn>
                  <a:cxn ang="0">
                    <a:pos x="21" y="11"/>
                  </a:cxn>
                  <a:cxn ang="0">
                    <a:pos x="24" y="5"/>
                  </a:cxn>
                  <a:cxn ang="0">
                    <a:pos x="27" y="0"/>
                  </a:cxn>
                  <a:cxn ang="0">
                    <a:pos x="24" y="0"/>
                  </a:cxn>
                </a:cxnLst>
                <a:rect l="0" t="0" r="r" b="b"/>
                <a:pathLst>
                  <a:path w="88" h="110">
                    <a:moveTo>
                      <a:pt x="24" y="0"/>
                    </a:moveTo>
                    <a:lnTo>
                      <a:pt x="29" y="0"/>
                    </a:lnTo>
                    <a:lnTo>
                      <a:pt x="35" y="2"/>
                    </a:lnTo>
                    <a:lnTo>
                      <a:pt x="40" y="2"/>
                    </a:lnTo>
                    <a:lnTo>
                      <a:pt x="46" y="5"/>
                    </a:lnTo>
                    <a:lnTo>
                      <a:pt x="48" y="11"/>
                    </a:lnTo>
                    <a:lnTo>
                      <a:pt x="51" y="17"/>
                    </a:lnTo>
                    <a:lnTo>
                      <a:pt x="57" y="20"/>
                    </a:lnTo>
                    <a:lnTo>
                      <a:pt x="62" y="26"/>
                    </a:lnTo>
                    <a:lnTo>
                      <a:pt x="65" y="32"/>
                    </a:lnTo>
                    <a:lnTo>
                      <a:pt x="70" y="35"/>
                    </a:lnTo>
                    <a:lnTo>
                      <a:pt x="73" y="41"/>
                    </a:lnTo>
                    <a:lnTo>
                      <a:pt x="76" y="47"/>
                    </a:lnTo>
                    <a:lnTo>
                      <a:pt x="81" y="50"/>
                    </a:lnTo>
                    <a:lnTo>
                      <a:pt x="84" y="55"/>
                    </a:lnTo>
                    <a:lnTo>
                      <a:pt x="87" y="61"/>
                    </a:lnTo>
                    <a:lnTo>
                      <a:pt x="87" y="67"/>
                    </a:lnTo>
                    <a:lnTo>
                      <a:pt x="87" y="73"/>
                    </a:lnTo>
                    <a:lnTo>
                      <a:pt x="78" y="73"/>
                    </a:lnTo>
                    <a:lnTo>
                      <a:pt x="73" y="76"/>
                    </a:lnTo>
                    <a:lnTo>
                      <a:pt x="67" y="79"/>
                    </a:lnTo>
                    <a:lnTo>
                      <a:pt x="67" y="85"/>
                    </a:lnTo>
                    <a:lnTo>
                      <a:pt x="62" y="91"/>
                    </a:lnTo>
                    <a:lnTo>
                      <a:pt x="59" y="97"/>
                    </a:lnTo>
                    <a:lnTo>
                      <a:pt x="57" y="103"/>
                    </a:lnTo>
                    <a:lnTo>
                      <a:pt x="51" y="106"/>
                    </a:lnTo>
                    <a:lnTo>
                      <a:pt x="46" y="109"/>
                    </a:lnTo>
                    <a:lnTo>
                      <a:pt x="40" y="109"/>
                    </a:lnTo>
                    <a:lnTo>
                      <a:pt x="35" y="109"/>
                    </a:lnTo>
                    <a:lnTo>
                      <a:pt x="29" y="109"/>
                    </a:lnTo>
                    <a:lnTo>
                      <a:pt x="24" y="109"/>
                    </a:lnTo>
                    <a:lnTo>
                      <a:pt x="19" y="106"/>
                    </a:lnTo>
                    <a:lnTo>
                      <a:pt x="13" y="100"/>
                    </a:lnTo>
                    <a:lnTo>
                      <a:pt x="8" y="97"/>
                    </a:lnTo>
                    <a:lnTo>
                      <a:pt x="2" y="94"/>
                    </a:lnTo>
                    <a:lnTo>
                      <a:pt x="0" y="88"/>
                    </a:lnTo>
                    <a:lnTo>
                      <a:pt x="0" y="79"/>
                    </a:lnTo>
                    <a:lnTo>
                      <a:pt x="0" y="73"/>
                    </a:lnTo>
                    <a:lnTo>
                      <a:pt x="0" y="67"/>
                    </a:lnTo>
                    <a:lnTo>
                      <a:pt x="0" y="61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5" y="32"/>
                    </a:lnTo>
                    <a:lnTo>
                      <a:pt x="13" y="29"/>
                    </a:lnTo>
                    <a:lnTo>
                      <a:pt x="16" y="23"/>
                    </a:lnTo>
                    <a:lnTo>
                      <a:pt x="19" y="17"/>
                    </a:lnTo>
                    <a:lnTo>
                      <a:pt x="21" y="11"/>
                    </a:lnTo>
                    <a:lnTo>
                      <a:pt x="24" y="5"/>
                    </a:lnTo>
                    <a:lnTo>
                      <a:pt x="27" y="0"/>
                    </a:lnTo>
                    <a:lnTo>
                      <a:pt x="24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453" y="1349"/>
                <a:ext cx="180" cy="231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8"/>
                  </a:cxn>
                  <a:cxn ang="0">
                    <a:pos x="104" y="17"/>
                  </a:cxn>
                  <a:cxn ang="0">
                    <a:pos x="117" y="32"/>
                  </a:cxn>
                  <a:cxn ang="0">
                    <a:pos x="133" y="50"/>
                  </a:cxn>
                  <a:cxn ang="0">
                    <a:pos x="144" y="64"/>
                  </a:cxn>
                  <a:cxn ang="0">
                    <a:pos x="149" y="76"/>
                  </a:cxn>
                  <a:cxn ang="0">
                    <a:pos x="162" y="88"/>
                  </a:cxn>
                  <a:cxn ang="0">
                    <a:pos x="170" y="100"/>
                  </a:cxn>
                  <a:cxn ang="0">
                    <a:pos x="176" y="112"/>
                  </a:cxn>
                  <a:cxn ang="0">
                    <a:pos x="179" y="123"/>
                  </a:cxn>
                  <a:cxn ang="0">
                    <a:pos x="179" y="141"/>
                  </a:cxn>
                  <a:cxn ang="0">
                    <a:pos x="179" y="153"/>
                  </a:cxn>
                  <a:cxn ang="0">
                    <a:pos x="179" y="165"/>
                  </a:cxn>
                  <a:cxn ang="0">
                    <a:pos x="173" y="179"/>
                  </a:cxn>
                  <a:cxn ang="0">
                    <a:pos x="165" y="188"/>
                  </a:cxn>
                  <a:cxn ang="0">
                    <a:pos x="160" y="200"/>
                  </a:cxn>
                  <a:cxn ang="0">
                    <a:pos x="146" y="215"/>
                  </a:cxn>
                  <a:cxn ang="0">
                    <a:pos x="136" y="224"/>
                  </a:cxn>
                  <a:cxn ang="0">
                    <a:pos x="125" y="227"/>
                  </a:cxn>
                  <a:cxn ang="0">
                    <a:pos x="114" y="230"/>
                  </a:cxn>
                  <a:cxn ang="0">
                    <a:pos x="104" y="230"/>
                  </a:cxn>
                  <a:cxn ang="0">
                    <a:pos x="85" y="230"/>
                  </a:cxn>
                  <a:cxn ang="0">
                    <a:pos x="69" y="230"/>
                  </a:cxn>
                  <a:cxn ang="0">
                    <a:pos x="58" y="221"/>
                  </a:cxn>
                  <a:cxn ang="0">
                    <a:pos x="48" y="209"/>
                  </a:cxn>
                  <a:cxn ang="0">
                    <a:pos x="34" y="197"/>
                  </a:cxn>
                  <a:cxn ang="0">
                    <a:pos x="26" y="185"/>
                  </a:cxn>
                  <a:cxn ang="0">
                    <a:pos x="18" y="176"/>
                  </a:cxn>
                  <a:cxn ang="0">
                    <a:pos x="13" y="165"/>
                  </a:cxn>
                  <a:cxn ang="0">
                    <a:pos x="5" y="156"/>
                  </a:cxn>
                  <a:cxn ang="0">
                    <a:pos x="2" y="144"/>
                  </a:cxn>
                  <a:cxn ang="0">
                    <a:pos x="2" y="132"/>
                  </a:cxn>
                  <a:cxn ang="0">
                    <a:pos x="2" y="120"/>
                  </a:cxn>
                  <a:cxn ang="0">
                    <a:pos x="0" y="106"/>
                  </a:cxn>
                  <a:cxn ang="0">
                    <a:pos x="2" y="91"/>
                  </a:cxn>
                  <a:cxn ang="0">
                    <a:pos x="8" y="79"/>
                  </a:cxn>
                  <a:cxn ang="0">
                    <a:pos x="21" y="70"/>
                  </a:cxn>
                  <a:cxn ang="0">
                    <a:pos x="29" y="58"/>
                  </a:cxn>
                  <a:cxn ang="0">
                    <a:pos x="34" y="44"/>
                  </a:cxn>
                  <a:cxn ang="0">
                    <a:pos x="40" y="32"/>
                  </a:cxn>
                  <a:cxn ang="0">
                    <a:pos x="50" y="23"/>
                  </a:cxn>
                  <a:cxn ang="0">
                    <a:pos x="61" y="14"/>
                  </a:cxn>
                  <a:cxn ang="0">
                    <a:pos x="72" y="8"/>
                  </a:cxn>
                  <a:cxn ang="0">
                    <a:pos x="80" y="0"/>
                  </a:cxn>
                </a:cxnLst>
                <a:rect l="0" t="0" r="r" b="b"/>
                <a:pathLst>
                  <a:path w="180" h="231">
                    <a:moveTo>
                      <a:pt x="77" y="0"/>
                    </a:moveTo>
                    <a:lnTo>
                      <a:pt x="82" y="0"/>
                    </a:lnTo>
                    <a:lnTo>
                      <a:pt x="88" y="2"/>
                    </a:lnTo>
                    <a:lnTo>
                      <a:pt x="93" y="8"/>
                    </a:lnTo>
                    <a:lnTo>
                      <a:pt x="98" y="11"/>
                    </a:lnTo>
                    <a:lnTo>
                      <a:pt x="104" y="17"/>
                    </a:lnTo>
                    <a:lnTo>
                      <a:pt x="109" y="20"/>
                    </a:lnTo>
                    <a:lnTo>
                      <a:pt x="117" y="32"/>
                    </a:lnTo>
                    <a:lnTo>
                      <a:pt x="120" y="38"/>
                    </a:lnTo>
                    <a:lnTo>
                      <a:pt x="133" y="50"/>
                    </a:lnTo>
                    <a:lnTo>
                      <a:pt x="138" y="53"/>
                    </a:lnTo>
                    <a:lnTo>
                      <a:pt x="144" y="64"/>
                    </a:lnTo>
                    <a:lnTo>
                      <a:pt x="146" y="70"/>
                    </a:lnTo>
                    <a:lnTo>
                      <a:pt x="149" y="76"/>
                    </a:lnTo>
                    <a:lnTo>
                      <a:pt x="157" y="82"/>
                    </a:lnTo>
                    <a:lnTo>
                      <a:pt x="162" y="88"/>
                    </a:lnTo>
                    <a:lnTo>
                      <a:pt x="168" y="94"/>
                    </a:lnTo>
                    <a:lnTo>
                      <a:pt x="170" y="100"/>
                    </a:lnTo>
                    <a:lnTo>
                      <a:pt x="173" y="106"/>
                    </a:lnTo>
                    <a:lnTo>
                      <a:pt x="176" y="112"/>
                    </a:lnTo>
                    <a:lnTo>
                      <a:pt x="179" y="117"/>
                    </a:lnTo>
                    <a:lnTo>
                      <a:pt x="179" y="123"/>
                    </a:lnTo>
                    <a:lnTo>
                      <a:pt x="179" y="129"/>
                    </a:lnTo>
                    <a:lnTo>
                      <a:pt x="179" y="141"/>
                    </a:lnTo>
                    <a:lnTo>
                      <a:pt x="179" y="147"/>
                    </a:lnTo>
                    <a:lnTo>
                      <a:pt x="179" y="153"/>
                    </a:lnTo>
                    <a:lnTo>
                      <a:pt x="179" y="159"/>
                    </a:lnTo>
                    <a:lnTo>
                      <a:pt x="179" y="165"/>
                    </a:lnTo>
                    <a:lnTo>
                      <a:pt x="176" y="171"/>
                    </a:lnTo>
                    <a:lnTo>
                      <a:pt x="173" y="179"/>
                    </a:lnTo>
                    <a:lnTo>
                      <a:pt x="170" y="185"/>
                    </a:lnTo>
                    <a:lnTo>
                      <a:pt x="165" y="188"/>
                    </a:lnTo>
                    <a:lnTo>
                      <a:pt x="162" y="194"/>
                    </a:lnTo>
                    <a:lnTo>
                      <a:pt x="160" y="200"/>
                    </a:lnTo>
                    <a:lnTo>
                      <a:pt x="154" y="206"/>
                    </a:lnTo>
                    <a:lnTo>
                      <a:pt x="146" y="215"/>
                    </a:lnTo>
                    <a:lnTo>
                      <a:pt x="141" y="221"/>
                    </a:lnTo>
                    <a:lnTo>
                      <a:pt x="136" y="224"/>
                    </a:lnTo>
                    <a:lnTo>
                      <a:pt x="130" y="227"/>
                    </a:lnTo>
                    <a:lnTo>
                      <a:pt x="125" y="227"/>
                    </a:lnTo>
                    <a:lnTo>
                      <a:pt x="120" y="230"/>
                    </a:lnTo>
                    <a:lnTo>
                      <a:pt x="114" y="230"/>
                    </a:lnTo>
                    <a:lnTo>
                      <a:pt x="109" y="230"/>
                    </a:lnTo>
                    <a:lnTo>
                      <a:pt x="104" y="230"/>
                    </a:lnTo>
                    <a:lnTo>
                      <a:pt x="98" y="230"/>
                    </a:lnTo>
                    <a:lnTo>
                      <a:pt x="85" y="230"/>
                    </a:lnTo>
                    <a:lnTo>
                      <a:pt x="80" y="230"/>
                    </a:lnTo>
                    <a:lnTo>
                      <a:pt x="69" y="230"/>
                    </a:lnTo>
                    <a:lnTo>
                      <a:pt x="64" y="224"/>
                    </a:lnTo>
                    <a:lnTo>
                      <a:pt x="58" y="221"/>
                    </a:lnTo>
                    <a:lnTo>
                      <a:pt x="53" y="215"/>
                    </a:lnTo>
                    <a:lnTo>
                      <a:pt x="48" y="209"/>
                    </a:lnTo>
                    <a:lnTo>
                      <a:pt x="42" y="206"/>
                    </a:lnTo>
                    <a:lnTo>
                      <a:pt x="34" y="197"/>
                    </a:lnTo>
                    <a:lnTo>
                      <a:pt x="29" y="191"/>
                    </a:lnTo>
                    <a:lnTo>
                      <a:pt x="26" y="185"/>
                    </a:lnTo>
                    <a:lnTo>
                      <a:pt x="21" y="182"/>
                    </a:lnTo>
                    <a:lnTo>
                      <a:pt x="18" y="176"/>
                    </a:lnTo>
                    <a:lnTo>
                      <a:pt x="16" y="171"/>
                    </a:lnTo>
                    <a:lnTo>
                      <a:pt x="13" y="165"/>
                    </a:lnTo>
                    <a:lnTo>
                      <a:pt x="10" y="159"/>
                    </a:lnTo>
                    <a:lnTo>
                      <a:pt x="5" y="156"/>
                    </a:lnTo>
                    <a:lnTo>
                      <a:pt x="5" y="150"/>
                    </a:lnTo>
                    <a:lnTo>
                      <a:pt x="2" y="144"/>
                    </a:lnTo>
                    <a:lnTo>
                      <a:pt x="2" y="138"/>
                    </a:lnTo>
                    <a:lnTo>
                      <a:pt x="2" y="132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0" y="112"/>
                    </a:lnTo>
                    <a:lnTo>
                      <a:pt x="0" y="106"/>
                    </a:lnTo>
                    <a:lnTo>
                      <a:pt x="0" y="97"/>
                    </a:lnTo>
                    <a:lnTo>
                      <a:pt x="2" y="91"/>
                    </a:lnTo>
                    <a:lnTo>
                      <a:pt x="5" y="85"/>
                    </a:lnTo>
                    <a:lnTo>
                      <a:pt x="8" y="79"/>
                    </a:lnTo>
                    <a:lnTo>
                      <a:pt x="16" y="76"/>
                    </a:lnTo>
                    <a:lnTo>
                      <a:pt x="21" y="70"/>
                    </a:lnTo>
                    <a:lnTo>
                      <a:pt x="26" y="64"/>
                    </a:lnTo>
                    <a:lnTo>
                      <a:pt x="29" y="58"/>
                    </a:lnTo>
                    <a:lnTo>
                      <a:pt x="32" y="50"/>
                    </a:lnTo>
                    <a:lnTo>
                      <a:pt x="34" y="44"/>
                    </a:lnTo>
                    <a:lnTo>
                      <a:pt x="37" y="38"/>
                    </a:lnTo>
                    <a:lnTo>
                      <a:pt x="40" y="32"/>
                    </a:lnTo>
                    <a:lnTo>
                      <a:pt x="45" y="32"/>
                    </a:lnTo>
                    <a:lnTo>
                      <a:pt x="50" y="23"/>
                    </a:lnTo>
                    <a:lnTo>
                      <a:pt x="53" y="17"/>
                    </a:lnTo>
                    <a:lnTo>
                      <a:pt x="61" y="14"/>
                    </a:lnTo>
                    <a:lnTo>
                      <a:pt x="66" y="11"/>
                    </a:lnTo>
                    <a:lnTo>
                      <a:pt x="72" y="8"/>
                    </a:lnTo>
                    <a:lnTo>
                      <a:pt x="74" y="2"/>
                    </a:lnTo>
                    <a:lnTo>
                      <a:pt x="80" y="0"/>
                    </a:lnTo>
                    <a:lnTo>
                      <a:pt x="77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12" y="1124"/>
                <a:ext cx="37" cy="3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0"/>
                  </a:cxn>
                  <a:cxn ang="0">
                    <a:pos x="23" y="0"/>
                  </a:cxn>
                  <a:cxn ang="0">
                    <a:pos x="28" y="2"/>
                  </a:cxn>
                  <a:cxn ang="0">
                    <a:pos x="30" y="8"/>
                  </a:cxn>
                  <a:cxn ang="0">
                    <a:pos x="33" y="14"/>
                  </a:cxn>
                  <a:cxn ang="0">
                    <a:pos x="36" y="20"/>
                  </a:cxn>
                  <a:cxn ang="0">
                    <a:pos x="30" y="23"/>
                  </a:cxn>
                  <a:cxn ang="0">
                    <a:pos x="25" y="26"/>
                  </a:cxn>
                  <a:cxn ang="0">
                    <a:pos x="20" y="29"/>
                  </a:cxn>
                  <a:cxn ang="0">
                    <a:pos x="12" y="29"/>
                  </a:cxn>
                  <a:cxn ang="0">
                    <a:pos x="7" y="26"/>
                  </a:cxn>
                  <a:cxn ang="0">
                    <a:pos x="5" y="20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5" y="5"/>
                  </a:cxn>
                  <a:cxn ang="0">
                    <a:pos x="7" y="0"/>
                  </a:cxn>
                  <a:cxn ang="0">
                    <a:pos x="10" y="0"/>
                  </a:cxn>
                </a:cxnLst>
                <a:rect l="0" t="0" r="r" b="b"/>
                <a:pathLst>
                  <a:path w="37" h="30">
                    <a:moveTo>
                      <a:pt x="10" y="0"/>
                    </a:moveTo>
                    <a:lnTo>
                      <a:pt x="15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0" y="8"/>
                    </a:lnTo>
                    <a:lnTo>
                      <a:pt x="33" y="14"/>
                    </a:lnTo>
                    <a:lnTo>
                      <a:pt x="36" y="20"/>
                    </a:lnTo>
                    <a:lnTo>
                      <a:pt x="30" y="23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2" y="29"/>
                    </a:lnTo>
                    <a:lnTo>
                      <a:pt x="7" y="26"/>
                    </a:lnTo>
                    <a:lnTo>
                      <a:pt x="5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5" y="5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861" y="985"/>
                <a:ext cx="158" cy="110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8" y="11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51" y="0"/>
                  </a:cxn>
                  <a:cxn ang="0">
                    <a:pos x="62" y="0"/>
                  </a:cxn>
                  <a:cxn ang="0">
                    <a:pos x="73" y="0"/>
                  </a:cxn>
                  <a:cxn ang="0">
                    <a:pos x="78" y="11"/>
                  </a:cxn>
                  <a:cxn ang="0">
                    <a:pos x="86" y="23"/>
                  </a:cxn>
                  <a:cxn ang="0">
                    <a:pos x="97" y="35"/>
                  </a:cxn>
                  <a:cxn ang="0">
                    <a:pos x="105" y="44"/>
                  </a:cxn>
                  <a:cxn ang="0">
                    <a:pos x="116" y="47"/>
                  </a:cxn>
                  <a:cxn ang="0">
                    <a:pos x="127" y="47"/>
                  </a:cxn>
                  <a:cxn ang="0">
                    <a:pos x="138" y="53"/>
                  </a:cxn>
                  <a:cxn ang="0">
                    <a:pos x="140" y="64"/>
                  </a:cxn>
                  <a:cxn ang="0">
                    <a:pos x="148" y="73"/>
                  </a:cxn>
                  <a:cxn ang="0">
                    <a:pos x="151" y="85"/>
                  </a:cxn>
                  <a:cxn ang="0">
                    <a:pos x="151" y="91"/>
                  </a:cxn>
                  <a:cxn ang="0">
                    <a:pos x="140" y="103"/>
                  </a:cxn>
                  <a:cxn ang="0">
                    <a:pos x="129" y="106"/>
                  </a:cxn>
                  <a:cxn ang="0">
                    <a:pos x="119" y="109"/>
                  </a:cxn>
                  <a:cxn ang="0">
                    <a:pos x="105" y="109"/>
                  </a:cxn>
                  <a:cxn ang="0">
                    <a:pos x="94" y="109"/>
                  </a:cxn>
                  <a:cxn ang="0">
                    <a:pos x="78" y="106"/>
                  </a:cxn>
                  <a:cxn ang="0">
                    <a:pos x="67" y="97"/>
                  </a:cxn>
                  <a:cxn ang="0">
                    <a:pos x="56" y="94"/>
                  </a:cxn>
                  <a:cxn ang="0">
                    <a:pos x="46" y="94"/>
                  </a:cxn>
                  <a:cxn ang="0">
                    <a:pos x="32" y="88"/>
                  </a:cxn>
                  <a:cxn ang="0">
                    <a:pos x="21" y="88"/>
                  </a:cxn>
                  <a:cxn ang="0">
                    <a:pos x="10" y="79"/>
                  </a:cxn>
                  <a:cxn ang="0">
                    <a:pos x="5" y="67"/>
                  </a:cxn>
                  <a:cxn ang="0">
                    <a:pos x="0" y="55"/>
                  </a:cxn>
                  <a:cxn ang="0">
                    <a:pos x="0" y="44"/>
                  </a:cxn>
                  <a:cxn ang="0">
                    <a:pos x="0" y="32"/>
                  </a:cxn>
                  <a:cxn ang="0">
                    <a:pos x="5" y="23"/>
                  </a:cxn>
                </a:cxnLst>
                <a:rect l="0" t="0" r="r" b="b"/>
                <a:pathLst>
                  <a:path w="158" h="110">
                    <a:moveTo>
                      <a:pt x="2" y="29"/>
                    </a:moveTo>
                    <a:lnTo>
                      <a:pt x="5" y="23"/>
                    </a:lnTo>
                    <a:lnTo>
                      <a:pt x="5" y="17"/>
                    </a:lnTo>
                    <a:lnTo>
                      <a:pt x="8" y="11"/>
                    </a:lnTo>
                    <a:lnTo>
                      <a:pt x="10" y="5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2" y="0"/>
                    </a:lnTo>
                    <a:lnTo>
                      <a:pt x="67" y="0"/>
                    </a:lnTo>
                    <a:lnTo>
                      <a:pt x="73" y="0"/>
                    </a:lnTo>
                    <a:lnTo>
                      <a:pt x="75" y="5"/>
                    </a:lnTo>
                    <a:lnTo>
                      <a:pt x="78" y="11"/>
                    </a:lnTo>
                    <a:lnTo>
                      <a:pt x="83" y="17"/>
                    </a:lnTo>
                    <a:lnTo>
                      <a:pt x="86" y="23"/>
                    </a:lnTo>
                    <a:lnTo>
                      <a:pt x="92" y="29"/>
                    </a:lnTo>
                    <a:lnTo>
                      <a:pt x="97" y="35"/>
                    </a:lnTo>
                    <a:lnTo>
                      <a:pt x="102" y="38"/>
                    </a:lnTo>
                    <a:lnTo>
                      <a:pt x="105" y="44"/>
                    </a:lnTo>
                    <a:lnTo>
                      <a:pt x="110" y="44"/>
                    </a:lnTo>
                    <a:lnTo>
                      <a:pt x="116" y="47"/>
                    </a:lnTo>
                    <a:lnTo>
                      <a:pt x="121" y="47"/>
                    </a:lnTo>
                    <a:lnTo>
                      <a:pt x="127" y="47"/>
                    </a:lnTo>
                    <a:lnTo>
                      <a:pt x="132" y="47"/>
                    </a:lnTo>
                    <a:lnTo>
                      <a:pt x="138" y="53"/>
                    </a:lnTo>
                    <a:lnTo>
                      <a:pt x="140" y="58"/>
                    </a:lnTo>
                    <a:lnTo>
                      <a:pt x="140" y="64"/>
                    </a:lnTo>
                    <a:lnTo>
                      <a:pt x="146" y="67"/>
                    </a:lnTo>
                    <a:lnTo>
                      <a:pt x="148" y="73"/>
                    </a:lnTo>
                    <a:lnTo>
                      <a:pt x="151" y="79"/>
                    </a:lnTo>
                    <a:lnTo>
                      <a:pt x="151" y="85"/>
                    </a:lnTo>
                    <a:lnTo>
                      <a:pt x="157" y="91"/>
                    </a:lnTo>
                    <a:lnTo>
                      <a:pt x="151" y="91"/>
                    </a:lnTo>
                    <a:lnTo>
                      <a:pt x="143" y="97"/>
                    </a:lnTo>
                    <a:lnTo>
                      <a:pt x="140" y="103"/>
                    </a:lnTo>
                    <a:lnTo>
                      <a:pt x="135" y="106"/>
                    </a:lnTo>
                    <a:lnTo>
                      <a:pt x="129" y="106"/>
                    </a:lnTo>
                    <a:lnTo>
                      <a:pt x="124" y="109"/>
                    </a:lnTo>
                    <a:lnTo>
                      <a:pt x="119" y="109"/>
                    </a:lnTo>
                    <a:lnTo>
                      <a:pt x="113" y="109"/>
                    </a:lnTo>
                    <a:lnTo>
                      <a:pt x="105" y="109"/>
                    </a:lnTo>
                    <a:lnTo>
                      <a:pt x="100" y="109"/>
                    </a:lnTo>
                    <a:lnTo>
                      <a:pt x="94" y="109"/>
                    </a:lnTo>
                    <a:lnTo>
                      <a:pt x="86" y="109"/>
                    </a:lnTo>
                    <a:lnTo>
                      <a:pt x="78" y="106"/>
                    </a:lnTo>
                    <a:lnTo>
                      <a:pt x="73" y="103"/>
                    </a:lnTo>
                    <a:lnTo>
                      <a:pt x="67" y="97"/>
                    </a:lnTo>
                    <a:lnTo>
                      <a:pt x="62" y="97"/>
                    </a:lnTo>
                    <a:lnTo>
                      <a:pt x="56" y="94"/>
                    </a:lnTo>
                    <a:lnTo>
                      <a:pt x="51" y="94"/>
                    </a:lnTo>
                    <a:lnTo>
                      <a:pt x="46" y="94"/>
                    </a:lnTo>
                    <a:lnTo>
                      <a:pt x="40" y="91"/>
                    </a:lnTo>
                    <a:lnTo>
                      <a:pt x="32" y="88"/>
                    </a:lnTo>
                    <a:lnTo>
                      <a:pt x="27" y="88"/>
                    </a:lnTo>
                    <a:lnTo>
                      <a:pt x="21" y="88"/>
                    </a:lnTo>
                    <a:lnTo>
                      <a:pt x="16" y="85"/>
                    </a:lnTo>
                    <a:lnTo>
                      <a:pt x="10" y="79"/>
                    </a:lnTo>
                    <a:lnTo>
                      <a:pt x="5" y="73"/>
                    </a:lnTo>
                    <a:lnTo>
                      <a:pt x="5" y="67"/>
                    </a:lnTo>
                    <a:lnTo>
                      <a:pt x="0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2"/>
                    </a:lnTo>
                    <a:lnTo>
                      <a:pt x="5" y="29"/>
                    </a:lnTo>
                    <a:lnTo>
                      <a:pt x="5" y="23"/>
                    </a:lnTo>
                    <a:lnTo>
                      <a:pt x="2" y="29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1273" y="811"/>
                <a:ext cx="125" cy="178"/>
              </a:xfrm>
              <a:custGeom>
                <a:avLst/>
                <a:gdLst/>
                <a:ahLst/>
                <a:cxnLst>
                  <a:cxn ang="0">
                    <a:pos x="78" y="171"/>
                  </a:cxn>
                  <a:cxn ang="0">
                    <a:pos x="83" y="159"/>
                  </a:cxn>
                  <a:cxn ang="0">
                    <a:pos x="88" y="147"/>
                  </a:cxn>
                  <a:cxn ang="0">
                    <a:pos x="97" y="132"/>
                  </a:cxn>
                  <a:cxn ang="0">
                    <a:pos x="107" y="118"/>
                  </a:cxn>
                  <a:cxn ang="0">
                    <a:pos x="113" y="106"/>
                  </a:cxn>
                  <a:cxn ang="0">
                    <a:pos x="115" y="94"/>
                  </a:cxn>
                  <a:cxn ang="0">
                    <a:pos x="118" y="82"/>
                  </a:cxn>
                  <a:cxn ang="0">
                    <a:pos x="121" y="70"/>
                  </a:cxn>
                  <a:cxn ang="0">
                    <a:pos x="124" y="44"/>
                  </a:cxn>
                  <a:cxn ang="0">
                    <a:pos x="118" y="32"/>
                  </a:cxn>
                  <a:cxn ang="0">
                    <a:pos x="110" y="17"/>
                  </a:cxn>
                  <a:cxn ang="0">
                    <a:pos x="99" y="11"/>
                  </a:cxn>
                  <a:cxn ang="0">
                    <a:pos x="88" y="2"/>
                  </a:cxn>
                  <a:cxn ang="0">
                    <a:pos x="75" y="0"/>
                  </a:cxn>
                  <a:cxn ang="0">
                    <a:pos x="59" y="0"/>
                  </a:cxn>
                  <a:cxn ang="0">
                    <a:pos x="48" y="8"/>
                  </a:cxn>
                  <a:cxn ang="0">
                    <a:pos x="37" y="14"/>
                  </a:cxn>
                  <a:cxn ang="0">
                    <a:pos x="26" y="17"/>
                  </a:cxn>
                  <a:cxn ang="0">
                    <a:pos x="16" y="23"/>
                  </a:cxn>
                  <a:cxn ang="0">
                    <a:pos x="8" y="32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0" y="64"/>
                  </a:cxn>
                  <a:cxn ang="0">
                    <a:pos x="2" y="76"/>
                  </a:cxn>
                  <a:cxn ang="0">
                    <a:pos x="5" y="88"/>
                  </a:cxn>
                  <a:cxn ang="0">
                    <a:pos x="10" y="100"/>
                  </a:cxn>
                  <a:cxn ang="0">
                    <a:pos x="24" y="112"/>
                  </a:cxn>
                  <a:cxn ang="0">
                    <a:pos x="32" y="120"/>
                  </a:cxn>
                  <a:cxn ang="0">
                    <a:pos x="37" y="129"/>
                  </a:cxn>
                  <a:cxn ang="0">
                    <a:pos x="40" y="144"/>
                  </a:cxn>
                  <a:cxn ang="0">
                    <a:pos x="48" y="159"/>
                  </a:cxn>
                  <a:cxn ang="0">
                    <a:pos x="56" y="168"/>
                  </a:cxn>
                  <a:cxn ang="0">
                    <a:pos x="64" y="177"/>
                  </a:cxn>
                  <a:cxn ang="0">
                    <a:pos x="75" y="177"/>
                  </a:cxn>
                </a:cxnLst>
                <a:rect l="0" t="0" r="r" b="b"/>
                <a:pathLst>
                  <a:path w="125" h="178">
                    <a:moveTo>
                      <a:pt x="75" y="177"/>
                    </a:moveTo>
                    <a:lnTo>
                      <a:pt x="78" y="171"/>
                    </a:lnTo>
                    <a:lnTo>
                      <a:pt x="80" y="165"/>
                    </a:lnTo>
                    <a:lnTo>
                      <a:pt x="83" y="159"/>
                    </a:lnTo>
                    <a:lnTo>
                      <a:pt x="86" y="153"/>
                    </a:lnTo>
                    <a:lnTo>
                      <a:pt x="88" y="147"/>
                    </a:lnTo>
                    <a:lnTo>
                      <a:pt x="91" y="141"/>
                    </a:lnTo>
                    <a:lnTo>
                      <a:pt x="97" y="132"/>
                    </a:lnTo>
                    <a:lnTo>
                      <a:pt x="99" y="126"/>
                    </a:lnTo>
                    <a:lnTo>
                      <a:pt x="107" y="118"/>
                    </a:lnTo>
                    <a:lnTo>
                      <a:pt x="110" y="112"/>
                    </a:lnTo>
                    <a:lnTo>
                      <a:pt x="113" y="106"/>
                    </a:lnTo>
                    <a:lnTo>
                      <a:pt x="113" y="100"/>
                    </a:lnTo>
                    <a:lnTo>
                      <a:pt x="115" y="94"/>
                    </a:lnTo>
                    <a:lnTo>
                      <a:pt x="115" y="88"/>
                    </a:lnTo>
                    <a:lnTo>
                      <a:pt x="118" y="82"/>
                    </a:lnTo>
                    <a:lnTo>
                      <a:pt x="121" y="76"/>
                    </a:lnTo>
                    <a:lnTo>
                      <a:pt x="121" y="70"/>
                    </a:lnTo>
                    <a:lnTo>
                      <a:pt x="121" y="64"/>
                    </a:lnTo>
                    <a:lnTo>
                      <a:pt x="124" y="44"/>
                    </a:lnTo>
                    <a:lnTo>
                      <a:pt x="121" y="38"/>
                    </a:lnTo>
                    <a:lnTo>
                      <a:pt x="118" y="32"/>
                    </a:lnTo>
                    <a:lnTo>
                      <a:pt x="115" y="26"/>
                    </a:lnTo>
                    <a:lnTo>
                      <a:pt x="110" y="17"/>
                    </a:lnTo>
                    <a:lnTo>
                      <a:pt x="105" y="14"/>
                    </a:lnTo>
                    <a:lnTo>
                      <a:pt x="99" y="11"/>
                    </a:lnTo>
                    <a:lnTo>
                      <a:pt x="94" y="5"/>
                    </a:lnTo>
                    <a:lnTo>
                      <a:pt x="88" y="2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70" y="0"/>
                    </a:lnTo>
                    <a:lnTo>
                      <a:pt x="59" y="0"/>
                    </a:lnTo>
                    <a:lnTo>
                      <a:pt x="53" y="2"/>
                    </a:lnTo>
                    <a:lnTo>
                      <a:pt x="48" y="8"/>
                    </a:lnTo>
                    <a:lnTo>
                      <a:pt x="43" y="11"/>
                    </a:lnTo>
                    <a:lnTo>
                      <a:pt x="37" y="14"/>
                    </a:lnTo>
                    <a:lnTo>
                      <a:pt x="32" y="17"/>
                    </a:lnTo>
                    <a:lnTo>
                      <a:pt x="26" y="17"/>
                    </a:lnTo>
                    <a:lnTo>
                      <a:pt x="21" y="20"/>
                    </a:lnTo>
                    <a:lnTo>
                      <a:pt x="16" y="23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2" y="35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0" y="53"/>
                    </a:lnTo>
                    <a:lnTo>
                      <a:pt x="0" y="59"/>
                    </a:lnTo>
                    <a:lnTo>
                      <a:pt x="0" y="64"/>
                    </a:lnTo>
                    <a:lnTo>
                      <a:pt x="0" y="70"/>
                    </a:lnTo>
                    <a:lnTo>
                      <a:pt x="2" y="76"/>
                    </a:lnTo>
                    <a:lnTo>
                      <a:pt x="2" y="82"/>
                    </a:lnTo>
                    <a:lnTo>
                      <a:pt x="5" y="88"/>
                    </a:lnTo>
                    <a:lnTo>
                      <a:pt x="8" y="94"/>
                    </a:lnTo>
                    <a:lnTo>
                      <a:pt x="10" y="100"/>
                    </a:lnTo>
                    <a:lnTo>
                      <a:pt x="18" y="109"/>
                    </a:lnTo>
                    <a:lnTo>
                      <a:pt x="24" y="112"/>
                    </a:lnTo>
                    <a:lnTo>
                      <a:pt x="26" y="118"/>
                    </a:lnTo>
                    <a:lnTo>
                      <a:pt x="32" y="120"/>
                    </a:lnTo>
                    <a:lnTo>
                      <a:pt x="37" y="123"/>
                    </a:lnTo>
                    <a:lnTo>
                      <a:pt x="37" y="129"/>
                    </a:lnTo>
                    <a:lnTo>
                      <a:pt x="40" y="138"/>
                    </a:lnTo>
                    <a:lnTo>
                      <a:pt x="40" y="144"/>
                    </a:lnTo>
                    <a:lnTo>
                      <a:pt x="45" y="153"/>
                    </a:lnTo>
                    <a:lnTo>
                      <a:pt x="48" y="159"/>
                    </a:lnTo>
                    <a:lnTo>
                      <a:pt x="53" y="162"/>
                    </a:lnTo>
                    <a:lnTo>
                      <a:pt x="56" y="168"/>
                    </a:lnTo>
                    <a:lnTo>
                      <a:pt x="59" y="174"/>
                    </a:lnTo>
                    <a:lnTo>
                      <a:pt x="64" y="177"/>
                    </a:lnTo>
                    <a:lnTo>
                      <a:pt x="70" y="177"/>
                    </a:lnTo>
                    <a:lnTo>
                      <a:pt x="75" y="177"/>
                    </a:lnTo>
                    <a:lnTo>
                      <a:pt x="75" y="177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1526" y="1068"/>
                <a:ext cx="41" cy="5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3" y="2"/>
                  </a:cxn>
                  <a:cxn ang="0">
                    <a:pos x="18" y="2"/>
                  </a:cxn>
                  <a:cxn ang="0">
                    <a:pos x="24" y="2"/>
                  </a:cxn>
                  <a:cxn ang="0">
                    <a:pos x="32" y="8"/>
                  </a:cxn>
                  <a:cxn ang="0">
                    <a:pos x="34" y="14"/>
                  </a:cxn>
                  <a:cxn ang="0">
                    <a:pos x="37" y="20"/>
                  </a:cxn>
                  <a:cxn ang="0">
                    <a:pos x="40" y="26"/>
                  </a:cxn>
                  <a:cxn ang="0">
                    <a:pos x="40" y="32"/>
                  </a:cxn>
                  <a:cxn ang="0">
                    <a:pos x="40" y="38"/>
                  </a:cxn>
                  <a:cxn ang="0">
                    <a:pos x="37" y="44"/>
                  </a:cxn>
                  <a:cxn ang="0">
                    <a:pos x="32" y="47"/>
                  </a:cxn>
                  <a:cxn ang="0">
                    <a:pos x="24" y="50"/>
                  </a:cxn>
                  <a:cxn ang="0">
                    <a:pos x="18" y="47"/>
                  </a:cxn>
                  <a:cxn ang="0">
                    <a:pos x="13" y="44"/>
                  </a:cxn>
                  <a:cxn ang="0">
                    <a:pos x="10" y="38"/>
                  </a:cxn>
                  <a:cxn ang="0">
                    <a:pos x="5" y="35"/>
                  </a:cxn>
                  <a:cxn ang="0">
                    <a:pos x="0" y="32"/>
                  </a:cxn>
                  <a:cxn ang="0">
                    <a:pos x="0" y="26"/>
                  </a:cxn>
                  <a:cxn ang="0">
                    <a:pos x="0" y="20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5" y="2"/>
                  </a:cxn>
                  <a:cxn ang="0">
                    <a:pos x="8" y="0"/>
                  </a:cxn>
                </a:cxnLst>
                <a:rect l="0" t="0" r="r" b="b"/>
                <a:pathLst>
                  <a:path w="41" h="51">
                    <a:moveTo>
                      <a:pt x="8" y="0"/>
                    </a:moveTo>
                    <a:lnTo>
                      <a:pt x="13" y="2"/>
                    </a:lnTo>
                    <a:lnTo>
                      <a:pt x="18" y="2"/>
                    </a:lnTo>
                    <a:lnTo>
                      <a:pt x="24" y="2"/>
                    </a:lnTo>
                    <a:lnTo>
                      <a:pt x="32" y="8"/>
                    </a:lnTo>
                    <a:lnTo>
                      <a:pt x="34" y="14"/>
                    </a:lnTo>
                    <a:lnTo>
                      <a:pt x="37" y="20"/>
                    </a:lnTo>
                    <a:lnTo>
                      <a:pt x="40" y="26"/>
                    </a:lnTo>
                    <a:lnTo>
                      <a:pt x="40" y="32"/>
                    </a:lnTo>
                    <a:lnTo>
                      <a:pt x="40" y="38"/>
                    </a:lnTo>
                    <a:lnTo>
                      <a:pt x="37" y="44"/>
                    </a:lnTo>
                    <a:lnTo>
                      <a:pt x="32" y="47"/>
                    </a:lnTo>
                    <a:lnTo>
                      <a:pt x="24" y="50"/>
                    </a:lnTo>
                    <a:lnTo>
                      <a:pt x="18" y="47"/>
                    </a:lnTo>
                    <a:lnTo>
                      <a:pt x="13" y="44"/>
                    </a:lnTo>
                    <a:lnTo>
                      <a:pt x="10" y="38"/>
                    </a:lnTo>
                    <a:lnTo>
                      <a:pt x="5" y="35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5" y="2"/>
                    </a:lnTo>
                    <a:lnTo>
                      <a:pt x="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1505" y="624"/>
                <a:ext cx="292" cy="345"/>
              </a:xfrm>
              <a:custGeom>
                <a:avLst/>
                <a:gdLst/>
                <a:ahLst/>
                <a:cxnLst>
                  <a:cxn ang="0">
                    <a:pos x="114" y="344"/>
                  </a:cxn>
                  <a:cxn ang="0">
                    <a:pos x="130" y="344"/>
                  </a:cxn>
                  <a:cxn ang="0">
                    <a:pos x="149" y="338"/>
                  </a:cxn>
                  <a:cxn ang="0">
                    <a:pos x="168" y="320"/>
                  </a:cxn>
                  <a:cxn ang="0">
                    <a:pos x="184" y="299"/>
                  </a:cxn>
                  <a:cxn ang="0">
                    <a:pos x="194" y="279"/>
                  </a:cxn>
                  <a:cxn ang="0">
                    <a:pos x="194" y="267"/>
                  </a:cxn>
                  <a:cxn ang="0">
                    <a:pos x="200" y="246"/>
                  </a:cxn>
                  <a:cxn ang="0">
                    <a:pos x="213" y="232"/>
                  </a:cxn>
                  <a:cxn ang="0">
                    <a:pos x="234" y="208"/>
                  </a:cxn>
                  <a:cxn ang="0">
                    <a:pos x="248" y="185"/>
                  </a:cxn>
                  <a:cxn ang="0">
                    <a:pos x="261" y="173"/>
                  </a:cxn>
                  <a:cxn ang="0">
                    <a:pos x="280" y="158"/>
                  </a:cxn>
                  <a:cxn ang="0">
                    <a:pos x="291" y="138"/>
                  </a:cxn>
                  <a:cxn ang="0">
                    <a:pos x="291" y="105"/>
                  </a:cxn>
                  <a:cxn ang="0">
                    <a:pos x="288" y="88"/>
                  </a:cxn>
                  <a:cxn ang="0">
                    <a:pos x="266" y="70"/>
                  </a:cxn>
                  <a:cxn ang="0">
                    <a:pos x="250" y="64"/>
                  </a:cxn>
                  <a:cxn ang="0">
                    <a:pos x="229" y="47"/>
                  </a:cxn>
                  <a:cxn ang="0">
                    <a:pos x="216" y="32"/>
                  </a:cxn>
                  <a:cxn ang="0">
                    <a:pos x="192" y="17"/>
                  </a:cxn>
                  <a:cxn ang="0">
                    <a:pos x="176" y="11"/>
                  </a:cxn>
                  <a:cxn ang="0">
                    <a:pos x="152" y="2"/>
                  </a:cxn>
                  <a:cxn ang="0">
                    <a:pos x="130" y="0"/>
                  </a:cxn>
                  <a:cxn ang="0">
                    <a:pos x="106" y="0"/>
                  </a:cxn>
                  <a:cxn ang="0">
                    <a:pos x="90" y="0"/>
                  </a:cxn>
                  <a:cxn ang="0">
                    <a:pos x="69" y="8"/>
                  </a:cxn>
                  <a:cxn ang="0">
                    <a:pos x="53" y="23"/>
                  </a:cxn>
                  <a:cxn ang="0">
                    <a:pos x="34" y="41"/>
                  </a:cxn>
                  <a:cxn ang="0">
                    <a:pos x="21" y="55"/>
                  </a:cxn>
                  <a:cxn ang="0">
                    <a:pos x="8" y="70"/>
                  </a:cxn>
                  <a:cxn ang="0">
                    <a:pos x="2" y="88"/>
                  </a:cxn>
                  <a:cxn ang="0">
                    <a:pos x="0" y="105"/>
                  </a:cxn>
                  <a:cxn ang="0">
                    <a:pos x="0" y="126"/>
                  </a:cxn>
                  <a:cxn ang="0">
                    <a:pos x="0" y="149"/>
                  </a:cxn>
                  <a:cxn ang="0">
                    <a:pos x="5" y="170"/>
                  </a:cxn>
                  <a:cxn ang="0">
                    <a:pos x="13" y="185"/>
                  </a:cxn>
                  <a:cxn ang="0">
                    <a:pos x="29" y="208"/>
                  </a:cxn>
                  <a:cxn ang="0">
                    <a:pos x="34" y="226"/>
                  </a:cxn>
                  <a:cxn ang="0">
                    <a:pos x="45" y="244"/>
                  </a:cxn>
                  <a:cxn ang="0">
                    <a:pos x="50" y="264"/>
                  </a:cxn>
                  <a:cxn ang="0">
                    <a:pos x="50" y="285"/>
                  </a:cxn>
                  <a:cxn ang="0">
                    <a:pos x="56" y="305"/>
                  </a:cxn>
                  <a:cxn ang="0">
                    <a:pos x="69" y="317"/>
                  </a:cxn>
                  <a:cxn ang="0">
                    <a:pos x="85" y="326"/>
                  </a:cxn>
                  <a:cxn ang="0">
                    <a:pos x="101" y="338"/>
                  </a:cxn>
                </a:cxnLst>
                <a:rect l="0" t="0" r="r" b="b"/>
                <a:pathLst>
                  <a:path w="292" h="345">
                    <a:moveTo>
                      <a:pt x="98" y="338"/>
                    </a:moveTo>
                    <a:lnTo>
                      <a:pt x="109" y="341"/>
                    </a:lnTo>
                    <a:lnTo>
                      <a:pt x="114" y="344"/>
                    </a:lnTo>
                    <a:lnTo>
                      <a:pt x="120" y="344"/>
                    </a:lnTo>
                    <a:lnTo>
                      <a:pt x="125" y="344"/>
                    </a:lnTo>
                    <a:lnTo>
                      <a:pt x="130" y="344"/>
                    </a:lnTo>
                    <a:lnTo>
                      <a:pt x="138" y="344"/>
                    </a:lnTo>
                    <a:lnTo>
                      <a:pt x="144" y="341"/>
                    </a:lnTo>
                    <a:lnTo>
                      <a:pt x="149" y="338"/>
                    </a:lnTo>
                    <a:lnTo>
                      <a:pt x="160" y="335"/>
                    </a:lnTo>
                    <a:lnTo>
                      <a:pt x="162" y="329"/>
                    </a:lnTo>
                    <a:lnTo>
                      <a:pt x="168" y="320"/>
                    </a:lnTo>
                    <a:lnTo>
                      <a:pt x="173" y="314"/>
                    </a:lnTo>
                    <a:lnTo>
                      <a:pt x="181" y="305"/>
                    </a:lnTo>
                    <a:lnTo>
                      <a:pt x="184" y="299"/>
                    </a:lnTo>
                    <a:lnTo>
                      <a:pt x="189" y="291"/>
                    </a:lnTo>
                    <a:lnTo>
                      <a:pt x="192" y="285"/>
                    </a:lnTo>
                    <a:lnTo>
                      <a:pt x="194" y="279"/>
                    </a:lnTo>
                    <a:lnTo>
                      <a:pt x="197" y="273"/>
                    </a:lnTo>
                    <a:lnTo>
                      <a:pt x="200" y="267"/>
                    </a:lnTo>
                    <a:lnTo>
                      <a:pt x="194" y="267"/>
                    </a:lnTo>
                    <a:lnTo>
                      <a:pt x="194" y="258"/>
                    </a:lnTo>
                    <a:lnTo>
                      <a:pt x="197" y="252"/>
                    </a:lnTo>
                    <a:lnTo>
                      <a:pt x="200" y="246"/>
                    </a:lnTo>
                    <a:lnTo>
                      <a:pt x="205" y="241"/>
                    </a:lnTo>
                    <a:lnTo>
                      <a:pt x="208" y="235"/>
                    </a:lnTo>
                    <a:lnTo>
                      <a:pt x="213" y="232"/>
                    </a:lnTo>
                    <a:lnTo>
                      <a:pt x="218" y="229"/>
                    </a:lnTo>
                    <a:lnTo>
                      <a:pt x="229" y="214"/>
                    </a:lnTo>
                    <a:lnTo>
                      <a:pt x="234" y="208"/>
                    </a:lnTo>
                    <a:lnTo>
                      <a:pt x="237" y="202"/>
                    </a:lnTo>
                    <a:lnTo>
                      <a:pt x="240" y="196"/>
                    </a:lnTo>
                    <a:lnTo>
                      <a:pt x="248" y="185"/>
                    </a:lnTo>
                    <a:lnTo>
                      <a:pt x="253" y="182"/>
                    </a:lnTo>
                    <a:lnTo>
                      <a:pt x="258" y="179"/>
                    </a:lnTo>
                    <a:lnTo>
                      <a:pt x="261" y="173"/>
                    </a:lnTo>
                    <a:lnTo>
                      <a:pt x="266" y="170"/>
                    </a:lnTo>
                    <a:lnTo>
                      <a:pt x="274" y="161"/>
                    </a:lnTo>
                    <a:lnTo>
                      <a:pt x="280" y="158"/>
                    </a:lnTo>
                    <a:lnTo>
                      <a:pt x="282" y="152"/>
                    </a:lnTo>
                    <a:lnTo>
                      <a:pt x="288" y="147"/>
                    </a:lnTo>
                    <a:lnTo>
                      <a:pt x="291" y="138"/>
                    </a:lnTo>
                    <a:lnTo>
                      <a:pt x="291" y="132"/>
                    </a:lnTo>
                    <a:lnTo>
                      <a:pt x="291" y="117"/>
                    </a:lnTo>
                    <a:lnTo>
                      <a:pt x="291" y="105"/>
                    </a:lnTo>
                    <a:lnTo>
                      <a:pt x="291" y="99"/>
                    </a:lnTo>
                    <a:lnTo>
                      <a:pt x="291" y="94"/>
                    </a:lnTo>
                    <a:lnTo>
                      <a:pt x="288" y="88"/>
                    </a:lnTo>
                    <a:lnTo>
                      <a:pt x="282" y="82"/>
                    </a:lnTo>
                    <a:lnTo>
                      <a:pt x="277" y="79"/>
                    </a:lnTo>
                    <a:lnTo>
                      <a:pt x="266" y="70"/>
                    </a:lnTo>
                    <a:lnTo>
                      <a:pt x="261" y="67"/>
                    </a:lnTo>
                    <a:lnTo>
                      <a:pt x="256" y="67"/>
                    </a:lnTo>
                    <a:lnTo>
                      <a:pt x="250" y="64"/>
                    </a:lnTo>
                    <a:lnTo>
                      <a:pt x="237" y="55"/>
                    </a:lnTo>
                    <a:lnTo>
                      <a:pt x="232" y="52"/>
                    </a:lnTo>
                    <a:lnTo>
                      <a:pt x="229" y="47"/>
                    </a:lnTo>
                    <a:lnTo>
                      <a:pt x="224" y="41"/>
                    </a:lnTo>
                    <a:lnTo>
                      <a:pt x="218" y="38"/>
                    </a:lnTo>
                    <a:lnTo>
                      <a:pt x="216" y="32"/>
                    </a:lnTo>
                    <a:lnTo>
                      <a:pt x="210" y="29"/>
                    </a:lnTo>
                    <a:lnTo>
                      <a:pt x="197" y="20"/>
                    </a:lnTo>
                    <a:lnTo>
                      <a:pt x="192" y="17"/>
                    </a:lnTo>
                    <a:lnTo>
                      <a:pt x="186" y="14"/>
                    </a:lnTo>
                    <a:lnTo>
                      <a:pt x="181" y="11"/>
                    </a:lnTo>
                    <a:lnTo>
                      <a:pt x="176" y="11"/>
                    </a:lnTo>
                    <a:lnTo>
                      <a:pt x="162" y="5"/>
                    </a:lnTo>
                    <a:lnTo>
                      <a:pt x="157" y="5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1" y="2"/>
                    </a:lnTo>
                    <a:lnTo>
                      <a:pt x="130" y="0"/>
                    </a:lnTo>
                    <a:lnTo>
                      <a:pt x="125" y="0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5" y="2"/>
                    </a:lnTo>
                    <a:lnTo>
                      <a:pt x="74" y="5"/>
                    </a:lnTo>
                    <a:lnTo>
                      <a:pt x="69" y="8"/>
                    </a:lnTo>
                    <a:lnTo>
                      <a:pt x="61" y="14"/>
                    </a:lnTo>
                    <a:lnTo>
                      <a:pt x="56" y="17"/>
                    </a:lnTo>
                    <a:lnTo>
                      <a:pt x="53" y="23"/>
                    </a:lnTo>
                    <a:lnTo>
                      <a:pt x="42" y="32"/>
                    </a:lnTo>
                    <a:lnTo>
                      <a:pt x="37" y="35"/>
                    </a:lnTo>
                    <a:lnTo>
                      <a:pt x="34" y="41"/>
                    </a:lnTo>
                    <a:lnTo>
                      <a:pt x="26" y="44"/>
                    </a:lnTo>
                    <a:lnTo>
                      <a:pt x="24" y="49"/>
                    </a:lnTo>
                    <a:lnTo>
                      <a:pt x="21" y="55"/>
                    </a:lnTo>
                    <a:lnTo>
                      <a:pt x="16" y="61"/>
                    </a:lnTo>
                    <a:lnTo>
                      <a:pt x="13" y="67"/>
                    </a:lnTo>
                    <a:lnTo>
                      <a:pt x="8" y="70"/>
                    </a:lnTo>
                    <a:lnTo>
                      <a:pt x="5" y="76"/>
                    </a:lnTo>
                    <a:lnTo>
                      <a:pt x="5" y="82"/>
                    </a:lnTo>
                    <a:lnTo>
                      <a:pt x="2" y="88"/>
                    </a:lnTo>
                    <a:lnTo>
                      <a:pt x="2" y="94"/>
                    </a:lnTo>
                    <a:lnTo>
                      <a:pt x="2" y="99"/>
                    </a:lnTo>
                    <a:lnTo>
                      <a:pt x="0" y="105"/>
                    </a:lnTo>
                    <a:lnTo>
                      <a:pt x="0" y="111"/>
                    </a:lnTo>
                    <a:lnTo>
                      <a:pt x="0" y="120"/>
                    </a:lnTo>
                    <a:lnTo>
                      <a:pt x="0" y="126"/>
                    </a:lnTo>
                    <a:lnTo>
                      <a:pt x="0" y="132"/>
                    </a:lnTo>
                    <a:lnTo>
                      <a:pt x="0" y="138"/>
                    </a:lnTo>
                    <a:lnTo>
                      <a:pt x="0" y="149"/>
                    </a:lnTo>
                    <a:lnTo>
                      <a:pt x="0" y="155"/>
                    </a:lnTo>
                    <a:lnTo>
                      <a:pt x="2" y="161"/>
                    </a:lnTo>
                    <a:lnTo>
                      <a:pt x="5" y="170"/>
                    </a:lnTo>
                    <a:lnTo>
                      <a:pt x="8" y="176"/>
                    </a:lnTo>
                    <a:lnTo>
                      <a:pt x="13" y="179"/>
                    </a:lnTo>
                    <a:lnTo>
                      <a:pt x="13" y="185"/>
                    </a:lnTo>
                    <a:lnTo>
                      <a:pt x="18" y="194"/>
                    </a:lnTo>
                    <a:lnTo>
                      <a:pt x="24" y="199"/>
                    </a:lnTo>
                    <a:lnTo>
                      <a:pt x="29" y="208"/>
                    </a:lnTo>
                    <a:lnTo>
                      <a:pt x="29" y="214"/>
                    </a:lnTo>
                    <a:lnTo>
                      <a:pt x="32" y="220"/>
                    </a:lnTo>
                    <a:lnTo>
                      <a:pt x="34" y="226"/>
                    </a:lnTo>
                    <a:lnTo>
                      <a:pt x="40" y="232"/>
                    </a:lnTo>
                    <a:lnTo>
                      <a:pt x="40" y="238"/>
                    </a:lnTo>
                    <a:lnTo>
                      <a:pt x="45" y="244"/>
                    </a:lnTo>
                    <a:lnTo>
                      <a:pt x="45" y="249"/>
                    </a:lnTo>
                    <a:lnTo>
                      <a:pt x="48" y="255"/>
                    </a:lnTo>
                    <a:lnTo>
                      <a:pt x="50" y="264"/>
                    </a:lnTo>
                    <a:lnTo>
                      <a:pt x="50" y="270"/>
                    </a:lnTo>
                    <a:lnTo>
                      <a:pt x="50" y="279"/>
                    </a:lnTo>
                    <a:lnTo>
                      <a:pt x="50" y="285"/>
                    </a:lnTo>
                    <a:lnTo>
                      <a:pt x="50" y="291"/>
                    </a:lnTo>
                    <a:lnTo>
                      <a:pt x="50" y="296"/>
                    </a:lnTo>
                    <a:lnTo>
                      <a:pt x="56" y="305"/>
                    </a:lnTo>
                    <a:lnTo>
                      <a:pt x="58" y="311"/>
                    </a:lnTo>
                    <a:lnTo>
                      <a:pt x="64" y="314"/>
                    </a:lnTo>
                    <a:lnTo>
                      <a:pt x="69" y="317"/>
                    </a:lnTo>
                    <a:lnTo>
                      <a:pt x="74" y="320"/>
                    </a:lnTo>
                    <a:lnTo>
                      <a:pt x="80" y="323"/>
                    </a:lnTo>
                    <a:lnTo>
                      <a:pt x="85" y="326"/>
                    </a:lnTo>
                    <a:lnTo>
                      <a:pt x="93" y="329"/>
                    </a:lnTo>
                    <a:lnTo>
                      <a:pt x="96" y="335"/>
                    </a:lnTo>
                    <a:lnTo>
                      <a:pt x="101" y="338"/>
                    </a:lnTo>
                    <a:lnTo>
                      <a:pt x="106" y="335"/>
                    </a:lnTo>
                    <a:lnTo>
                      <a:pt x="98" y="33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ltGray">
              <a:xfrm>
                <a:off x="1515" y="953"/>
                <a:ext cx="90" cy="103"/>
              </a:xfrm>
              <a:custGeom>
                <a:avLst/>
                <a:gdLst/>
                <a:ahLst/>
                <a:cxnLst>
                  <a:cxn ang="0">
                    <a:pos x="51" y="102"/>
                  </a:cxn>
                  <a:cxn ang="0">
                    <a:pos x="59" y="102"/>
                  </a:cxn>
                  <a:cxn ang="0">
                    <a:pos x="64" y="99"/>
                  </a:cxn>
                  <a:cxn ang="0">
                    <a:pos x="67" y="93"/>
                  </a:cxn>
                  <a:cxn ang="0">
                    <a:pos x="72" y="90"/>
                  </a:cxn>
                  <a:cxn ang="0">
                    <a:pos x="75" y="84"/>
                  </a:cxn>
                  <a:cxn ang="0">
                    <a:pos x="80" y="81"/>
                  </a:cxn>
                  <a:cxn ang="0">
                    <a:pos x="83" y="75"/>
                  </a:cxn>
                  <a:cxn ang="0">
                    <a:pos x="83" y="69"/>
                  </a:cxn>
                  <a:cxn ang="0">
                    <a:pos x="86" y="64"/>
                  </a:cxn>
                  <a:cxn ang="0">
                    <a:pos x="86" y="58"/>
                  </a:cxn>
                  <a:cxn ang="0">
                    <a:pos x="86" y="52"/>
                  </a:cxn>
                  <a:cxn ang="0">
                    <a:pos x="89" y="46"/>
                  </a:cxn>
                  <a:cxn ang="0">
                    <a:pos x="89" y="40"/>
                  </a:cxn>
                  <a:cxn ang="0">
                    <a:pos x="89" y="34"/>
                  </a:cxn>
                  <a:cxn ang="0">
                    <a:pos x="89" y="29"/>
                  </a:cxn>
                  <a:cxn ang="0">
                    <a:pos x="80" y="23"/>
                  </a:cxn>
                  <a:cxn ang="0">
                    <a:pos x="78" y="17"/>
                  </a:cxn>
                  <a:cxn ang="0">
                    <a:pos x="72" y="17"/>
                  </a:cxn>
                  <a:cxn ang="0">
                    <a:pos x="67" y="11"/>
                  </a:cxn>
                  <a:cxn ang="0">
                    <a:pos x="62" y="8"/>
                  </a:cxn>
                  <a:cxn ang="0">
                    <a:pos x="56" y="5"/>
                  </a:cxn>
                  <a:cxn ang="0">
                    <a:pos x="48" y="2"/>
                  </a:cxn>
                  <a:cxn ang="0">
                    <a:pos x="43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6" y="0"/>
                  </a:cxn>
                  <a:cxn ang="0">
                    <a:pos x="10" y="5"/>
                  </a:cxn>
                  <a:cxn ang="0">
                    <a:pos x="5" y="8"/>
                  </a:cxn>
                  <a:cxn ang="0">
                    <a:pos x="2" y="14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7"/>
                  </a:cxn>
                  <a:cxn ang="0">
                    <a:pos x="0" y="43"/>
                  </a:cxn>
                  <a:cxn ang="0">
                    <a:pos x="0" y="49"/>
                  </a:cxn>
                  <a:cxn ang="0">
                    <a:pos x="0" y="55"/>
                  </a:cxn>
                  <a:cxn ang="0">
                    <a:pos x="5" y="58"/>
                  </a:cxn>
                  <a:cxn ang="0">
                    <a:pos x="10" y="61"/>
                  </a:cxn>
                  <a:cxn ang="0">
                    <a:pos x="16" y="69"/>
                  </a:cxn>
                  <a:cxn ang="0">
                    <a:pos x="18" y="75"/>
                  </a:cxn>
                  <a:cxn ang="0">
                    <a:pos x="24" y="78"/>
                  </a:cxn>
                  <a:cxn ang="0">
                    <a:pos x="29" y="81"/>
                  </a:cxn>
                  <a:cxn ang="0">
                    <a:pos x="37" y="90"/>
                  </a:cxn>
                  <a:cxn ang="0">
                    <a:pos x="43" y="93"/>
                  </a:cxn>
                  <a:cxn ang="0">
                    <a:pos x="45" y="99"/>
                  </a:cxn>
                  <a:cxn ang="0">
                    <a:pos x="51" y="102"/>
                  </a:cxn>
                  <a:cxn ang="0">
                    <a:pos x="56" y="102"/>
                  </a:cxn>
                  <a:cxn ang="0">
                    <a:pos x="51" y="102"/>
                  </a:cxn>
                </a:cxnLst>
                <a:rect l="0" t="0" r="r" b="b"/>
                <a:pathLst>
                  <a:path w="90" h="103">
                    <a:moveTo>
                      <a:pt x="51" y="102"/>
                    </a:moveTo>
                    <a:lnTo>
                      <a:pt x="59" y="102"/>
                    </a:lnTo>
                    <a:lnTo>
                      <a:pt x="64" y="99"/>
                    </a:lnTo>
                    <a:lnTo>
                      <a:pt x="67" y="93"/>
                    </a:lnTo>
                    <a:lnTo>
                      <a:pt x="72" y="90"/>
                    </a:lnTo>
                    <a:lnTo>
                      <a:pt x="75" y="84"/>
                    </a:lnTo>
                    <a:lnTo>
                      <a:pt x="80" y="81"/>
                    </a:lnTo>
                    <a:lnTo>
                      <a:pt x="83" y="75"/>
                    </a:lnTo>
                    <a:lnTo>
                      <a:pt x="83" y="69"/>
                    </a:lnTo>
                    <a:lnTo>
                      <a:pt x="86" y="64"/>
                    </a:lnTo>
                    <a:lnTo>
                      <a:pt x="86" y="58"/>
                    </a:lnTo>
                    <a:lnTo>
                      <a:pt x="86" y="52"/>
                    </a:lnTo>
                    <a:lnTo>
                      <a:pt x="89" y="46"/>
                    </a:lnTo>
                    <a:lnTo>
                      <a:pt x="89" y="40"/>
                    </a:lnTo>
                    <a:lnTo>
                      <a:pt x="89" y="34"/>
                    </a:lnTo>
                    <a:lnTo>
                      <a:pt x="89" y="29"/>
                    </a:lnTo>
                    <a:lnTo>
                      <a:pt x="80" y="23"/>
                    </a:lnTo>
                    <a:lnTo>
                      <a:pt x="78" y="17"/>
                    </a:lnTo>
                    <a:lnTo>
                      <a:pt x="72" y="17"/>
                    </a:lnTo>
                    <a:lnTo>
                      <a:pt x="67" y="11"/>
                    </a:lnTo>
                    <a:lnTo>
                      <a:pt x="62" y="8"/>
                    </a:lnTo>
                    <a:lnTo>
                      <a:pt x="56" y="5"/>
                    </a:lnTo>
                    <a:lnTo>
                      <a:pt x="48" y="2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6" y="0"/>
                    </a:lnTo>
                    <a:lnTo>
                      <a:pt x="10" y="5"/>
                    </a:lnTo>
                    <a:lnTo>
                      <a:pt x="5" y="8"/>
                    </a:lnTo>
                    <a:lnTo>
                      <a:pt x="2" y="14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0" y="43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5" y="58"/>
                    </a:lnTo>
                    <a:lnTo>
                      <a:pt x="10" y="61"/>
                    </a:lnTo>
                    <a:lnTo>
                      <a:pt x="16" y="69"/>
                    </a:lnTo>
                    <a:lnTo>
                      <a:pt x="18" y="75"/>
                    </a:lnTo>
                    <a:lnTo>
                      <a:pt x="24" y="78"/>
                    </a:lnTo>
                    <a:lnTo>
                      <a:pt x="29" y="81"/>
                    </a:lnTo>
                    <a:lnTo>
                      <a:pt x="37" y="90"/>
                    </a:lnTo>
                    <a:lnTo>
                      <a:pt x="43" y="93"/>
                    </a:lnTo>
                    <a:lnTo>
                      <a:pt x="45" y="99"/>
                    </a:lnTo>
                    <a:lnTo>
                      <a:pt x="51" y="102"/>
                    </a:lnTo>
                    <a:lnTo>
                      <a:pt x="56" y="102"/>
                    </a:lnTo>
                    <a:lnTo>
                      <a:pt x="51" y="10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8" name="Freeform 16"/>
              <p:cNvSpPr>
                <a:spLocks/>
              </p:cNvSpPr>
              <p:nvPr/>
            </p:nvSpPr>
            <p:spPr bwMode="ltGray">
              <a:xfrm>
                <a:off x="2143" y="1209"/>
                <a:ext cx="53" cy="42"/>
              </a:xfrm>
              <a:custGeom>
                <a:avLst/>
                <a:gdLst/>
                <a:ahLst/>
                <a:cxnLst>
                  <a:cxn ang="0">
                    <a:pos x="2" y="38"/>
                  </a:cxn>
                  <a:cxn ang="0">
                    <a:pos x="2" y="32"/>
                  </a:cxn>
                  <a:cxn ang="0">
                    <a:pos x="0" y="26"/>
                  </a:cxn>
                  <a:cxn ang="0">
                    <a:pos x="0" y="20"/>
                  </a:cxn>
                  <a:cxn ang="0">
                    <a:pos x="2" y="14"/>
                  </a:cxn>
                  <a:cxn ang="0">
                    <a:pos x="8" y="14"/>
                  </a:cxn>
                  <a:cxn ang="0">
                    <a:pos x="10" y="8"/>
                  </a:cxn>
                  <a:cxn ang="0">
                    <a:pos x="10" y="2"/>
                  </a:cxn>
                  <a:cxn ang="0">
                    <a:pos x="16" y="2"/>
                  </a:cxn>
                  <a:cxn ang="0">
                    <a:pos x="21" y="2"/>
                  </a:cxn>
                  <a:cxn ang="0">
                    <a:pos x="30" y="2"/>
                  </a:cxn>
                  <a:cxn ang="0">
                    <a:pos x="35" y="2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49" y="5"/>
                  </a:cxn>
                  <a:cxn ang="0">
                    <a:pos x="52" y="11"/>
                  </a:cxn>
                  <a:cxn ang="0">
                    <a:pos x="52" y="17"/>
                  </a:cxn>
                  <a:cxn ang="0">
                    <a:pos x="52" y="23"/>
                  </a:cxn>
                  <a:cxn ang="0">
                    <a:pos x="46" y="23"/>
                  </a:cxn>
                  <a:cxn ang="0">
                    <a:pos x="41" y="23"/>
                  </a:cxn>
                  <a:cxn ang="0">
                    <a:pos x="41" y="29"/>
                  </a:cxn>
                  <a:cxn ang="0">
                    <a:pos x="41" y="35"/>
                  </a:cxn>
                  <a:cxn ang="0">
                    <a:pos x="35" y="38"/>
                  </a:cxn>
                  <a:cxn ang="0">
                    <a:pos x="24" y="41"/>
                  </a:cxn>
                  <a:cxn ang="0">
                    <a:pos x="19" y="41"/>
                  </a:cxn>
                  <a:cxn ang="0">
                    <a:pos x="13" y="41"/>
                  </a:cxn>
                  <a:cxn ang="0">
                    <a:pos x="8" y="41"/>
                  </a:cxn>
                  <a:cxn ang="0">
                    <a:pos x="2" y="41"/>
                  </a:cxn>
                  <a:cxn ang="0">
                    <a:pos x="2" y="38"/>
                  </a:cxn>
                </a:cxnLst>
                <a:rect l="0" t="0" r="r" b="b"/>
                <a:pathLst>
                  <a:path w="53" h="42">
                    <a:moveTo>
                      <a:pt x="2" y="38"/>
                    </a:moveTo>
                    <a:lnTo>
                      <a:pt x="2" y="32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8" y="14"/>
                    </a:lnTo>
                    <a:lnTo>
                      <a:pt x="10" y="8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21" y="2"/>
                    </a:lnTo>
                    <a:lnTo>
                      <a:pt x="30" y="2"/>
                    </a:lnTo>
                    <a:lnTo>
                      <a:pt x="35" y="2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49" y="5"/>
                    </a:lnTo>
                    <a:lnTo>
                      <a:pt x="52" y="11"/>
                    </a:lnTo>
                    <a:lnTo>
                      <a:pt x="52" y="17"/>
                    </a:lnTo>
                    <a:lnTo>
                      <a:pt x="52" y="23"/>
                    </a:lnTo>
                    <a:lnTo>
                      <a:pt x="46" y="23"/>
                    </a:lnTo>
                    <a:lnTo>
                      <a:pt x="41" y="23"/>
                    </a:lnTo>
                    <a:lnTo>
                      <a:pt x="41" y="29"/>
                    </a:lnTo>
                    <a:lnTo>
                      <a:pt x="41" y="35"/>
                    </a:lnTo>
                    <a:lnTo>
                      <a:pt x="35" y="38"/>
                    </a:lnTo>
                    <a:lnTo>
                      <a:pt x="24" y="41"/>
                    </a:lnTo>
                    <a:lnTo>
                      <a:pt x="19" y="41"/>
                    </a:lnTo>
                    <a:lnTo>
                      <a:pt x="13" y="41"/>
                    </a:lnTo>
                    <a:lnTo>
                      <a:pt x="8" y="41"/>
                    </a:lnTo>
                    <a:lnTo>
                      <a:pt x="2" y="41"/>
                    </a:lnTo>
                    <a:lnTo>
                      <a:pt x="2" y="3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09" name="Freeform 17"/>
              <p:cNvSpPr>
                <a:spLocks/>
              </p:cNvSpPr>
              <p:nvPr/>
            </p:nvSpPr>
            <p:spPr bwMode="ltGray">
              <a:xfrm>
                <a:off x="1920" y="1281"/>
                <a:ext cx="62" cy="79"/>
              </a:xfrm>
              <a:custGeom>
                <a:avLst/>
                <a:gdLst/>
                <a:ahLst/>
                <a:cxnLst>
                  <a:cxn ang="0">
                    <a:pos x="2" y="75"/>
                  </a:cxn>
                  <a:cxn ang="0">
                    <a:pos x="7" y="75"/>
                  </a:cxn>
                  <a:cxn ang="0">
                    <a:pos x="13" y="75"/>
                  </a:cxn>
                  <a:cxn ang="0">
                    <a:pos x="18" y="75"/>
                  </a:cxn>
                  <a:cxn ang="0">
                    <a:pos x="26" y="72"/>
                  </a:cxn>
                  <a:cxn ang="0">
                    <a:pos x="31" y="72"/>
                  </a:cxn>
                  <a:cxn ang="0">
                    <a:pos x="39" y="72"/>
                  </a:cxn>
                  <a:cxn ang="0">
                    <a:pos x="45" y="72"/>
                  </a:cxn>
                  <a:cxn ang="0">
                    <a:pos x="47" y="66"/>
                  </a:cxn>
                  <a:cxn ang="0">
                    <a:pos x="50" y="60"/>
                  </a:cxn>
                  <a:cxn ang="0">
                    <a:pos x="55" y="54"/>
                  </a:cxn>
                  <a:cxn ang="0">
                    <a:pos x="61" y="48"/>
                  </a:cxn>
                  <a:cxn ang="0">
                    <a:pos x="61" y="42"/>
                  </a:cxn>
                  <a:cxn ang="0">
                    <a:pos x="61" y="36"/>
                  </a:cxn>
                  <a:cxn ang="0">
                    <a:pos x="58" y="30"/>
                  </a:cxn>
                  <a:cxn ang="0">
                    <a:pos x="53" y="18"/>
                  </a:cxn>
                  <a:cxn ang="0">
                    <a:pos x="53" y="12"/>
                  </a:cxn>
                  <a:cxn ang="0">
                    <a:pos x="53" y="6"/>
                  </a:cxn>
                  <a:cxn ang="0">
                    <a:pos x="53" y="0"/>
                  </a:cxn>
                  <a:cxn ang="0">
                    <a:pos x="45" y="0"/>
                  </a:cxn>
                  <a:cxn ang="0">
                    <a:pos x="37" y="3"/>
                  </a:cxn>
                  <a:cxn ang="0">
                    <a:pos x="37" y="9"/>
                  </a:cxn>
                  <a:cxn ang="0">
                    <a:pos x="31" y="12"/>
                  </a:cxn>
                  <a:cxn ang="0">
                    <a:pos x="26" y="12"/>
                  </a:cxn>
                  <a:cxn ang="0">
                    <a:pos x="23" y="18"/>
                  </a:cxn>
                  <a:cxn ang="0">
                    <a:pos x="23" y="24"/>
                  </a:cxn>
                  <a:cxn ang="0">
                    <a:pos x="23" y="30"/>
                  </a:cxn>
                  <a:cxn ang="0">
                    <a:pos x="23" y="36"/>
                  </a:cxn>
                  <a:cxn ang="0">
                    <a:pos x="23" y="45"/>
                  </a:cxn>
                  <a:cxn ang="0">
                    <a:pos x="21" y="51"/>
                  </a:cxn>
                  <a:cxn ang="0">
                    <a:pos x="13" y="54"/>
                  </a:cxn>
                  <a:cxn ang="0">
                    <a:pos x="7" y="57"/>
                  </a:cxn>
                  <a:cxn ang="0">
                    <a:pos x="2" y="60"/>
                  </a:cxn>
                  <a:cxn ang="0">
                    <a:pos x="0" y="66"/>
                  </a:cxn>
                  <a:cxn ang="0">
                    <a:pos x="0" y="72"/>
                  </a:cxn>
                  <a:cxn ang="0">
                    <a:pos x="0" y="78"/>
                  </a:cxn>
                  <a:cxn ang="0">
                    <a:pos x="2" y="75"/>
                  </a:cxn>
                </a:cxnLst>
                <a:rect l="0" t="0" r="r" b="b"/>
                <a:pathLst>
                  <a:path w="62" h="79">
                    <a:moveTo>
                      <a:pt x="2" y="75"/>
                    </a:moveTo>
                    <a:lnTo>
                      <a:pt x="7" y="75"/>
                    </a:lnTo>
                    <a:lnTo>
                      <a:pt x="13" y="75"/>
                    </a:lnTo>
                    <a:lnTo>
                      <a:pt x="18" y="75"/>
                    </a:lnTo>
                    <a:lnTo>
                      <a:pt x="26" y="72"/>
                    </a:lnTo>
                    <a:lnTo>
                      <a:pt x="31" y="72"/>
                    </a:lnTo>
                    <a:lnTo>
                      <a:pt x="39" y="72"/>
                    </a:lnTo>
                    <a:lnTo>
                      <a:pt x="45" y="72"/>
                    </a:lnTo>
                    <a:lnTo>
                      <a:pt x="47" y="66"/>
                    </a:lnTo>
                    <a:lnTo>
                      <a:pt x="50" y="60"/>
                    </a:lnTo>
                    <a:lnTo>
                      <a:pt x="55" y="54"/>
                    </a:lnTo>
                    <a:lnTo>
                      <a:pt x="61" y="48"/>
                    </a:lnTo>
                    <a:lnTo>
                      <a:pt x="61" y="42"/>
                    </a:lnTo>
                    <a:lnTo>
                      <a:pt x="61" y="36"/>
                    </a:lnTo>
                    <a:lnTo>
                      <a:pt x="58" y="30"/>
                    </a:lnTo>
                    <a:lnTo>
                      <a:pt x="53" y="18"/>
                    </a:lnTo>
                    <a:lnTo>
                      <a:pt x="53" y="12"/>
                    </a:lnTo>
                    <a:lnTo>
                      <a:pt x="53" y="6"/>
                    </a:lnTo>
                    <a:lnTo>
                      <a:pt x="53" y="0"/>
                    </a:lnTo>
                    <a:lnTo>
                      <a:pt x="45" y="0"/>
                    </a:lnTo>
                    <a:lnTo>
                      <a:pt x="37" y="3"/>
                    </a:lnTo>
                    <a:lnTo>
                      <a:pt x="37" y="9"/>
                    </a:lnTo>
                    <a:lnTo>
                      <a:pt x="31" y="12"/>
                    </a:lnTo>
                    <a:lnTo>
                      <a:pt x="26" y="12"/>
                    </a:lnTo>
                    <a:lnTo>
                      <a:pt x="23" y="18"/>
                    </a:lnTo>
                    <a:lnTo>
                      <a:pt x="23" y="24"/>
                    </a:lnTo>
                    <a:lnTo>
                      <a:pt x="23" y="30"/>
                    </a:lnTo>
                    <a:lnTo>
                      <a:pt x="23" y="36"/>
                    </a:lnTo>
                    <a:lnTo>
                      <a:pt x="23" y="45"/>
                    </a:lnTo>
                    <a:lnTo>
                      <a:pt x="21" y="51"/>
                    </a:lnTo>
                    <a:lnTo>
                      <a:pt x="13" y="54"/>
                    </a:lnTo>
                    <a:lnTo>
                      <a:pt x="7" y="57"/>
                    </a:lnTo>
                    <a:lnTo>
                      <a:pt x="2" y="60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0" y="78"/>
                    </a:lnTo>
                    <a:lnTo>
                      <a:pt x="2" y="75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0" name="Freeform 18"/>
              <p:cNvSpPr>
                <a:spLocks/>
              </p:cNvSpPr>
              <p:nvPr/>
            </p:nvSpPr>
            <p:spPr bwMode="ltGray">
              <a:xfrm>
                <a:off x="2343" y="961"/>
                <a:ext cx="228" cy="140"/>
              </a:xfrm>
              <a:custGeom>
                <a:avLst/>
                <a:gdLst/>
                <a:ahLst/>
                <a:cxnLst>
                  <a:cxn ang="0">
                    <a:pos x="13" y="136"/>
                  </a:cxn>
                  <a:cxn ang="0">
                    <a:pos x="24" y="136"/>
                  </a:cxn>
                  <a:cxn ang="0">
                    <a:pos x="34" y="133"/>
                  </a:cxn>
                  <a:cxn ang="0">
                    <a:pos x="45" y="133"/>
                  </a:cxn>
                  <a:cxn ang="0">
                    <a:pos x="56" y="133"/>
                  </a:cxn>
                  <a:cxn ang="0">
                    <a:pos x="64" y="127"/>
                  </a:cxn>
                  <a:cxn ang="0">
                    <a:pos x="74" y="121"/>
                  </a:cxn>
                  <a:cxn ang="0">
                    <a:pos x="88" y="124"/>
                  </a:cxn>
                  <a:cxn ang="0">
                    <a:pos x="101" y="124"/>
                  </a:cxn>
                  <a:cxn ang="0">
                    <a:pos x="114" y="124"/>
                  </a:cxn>
                  <a:cxn ang="0">
                    <a:pos x="125" y="124"/>
                  </a:cxn>
                  <a:cxn ang="0">
                    <a:pos x="136" y="121"/>
                  </a:cxn>
                  <a:cxn ang="0">
                    <a:pos x="146" y="115"/>
                  </a:cxn>
                  <a:cxn ang="0">
                    <a:pos x="160" y="112"/>
                  </a:cxn>
                  <a:cxn ang="0">
                    <a:pos x="173" y="106"/>
                  </a:cxn>
                  <a:cxn ang="0">
                    <a:pos x="184" y="100"/>
                  </a:cxn>
                  <a:cxn ang="0">
                    <a:pos x="197" y="91"/>
                  </a:cxn>
                  <a:cxn ang="0">
                    <a:pos x="208" y="82"/>
                  </a:cxn>
                  <a:cxn ang="0">
                    <a:pos x="216" y="68"/>
                  </a:cxn>
                  <a:cxn ang="0">
                    <a:pos x="221" y="56"/>
                  </a:cxn>
                  <a:cxn ang="0">
                    <a:pos x="227" y="44"/>
                  </a:cxn>
                  <a:cxn ang="0">
                    <a:pos x="227" y="29"/>
                  </a:cxn>
                  <a:cxn ang="0">
                    <a:pos x="218" y="20"/>
                  </a:cxn>
                  <a:cxn ang="0">
                    <a:pos x="210" y="11"/>
                  </a:cxn>
                  <a:cxn ang="0">
                    <a:pos x="197" y="0"/>
                  </a:cxn>
                  <a:cxn ang="0">
                    <a:pos x="184" y="0"/>
                  </a:cxn>
                  <a:cxn ang="0">
                    <a:pos x="173" y="0"/>
                  </a:cxn>
                  <a:cxn ang="0">
                    <a:pos x="160" y="2"/>
                  </a:cxn>
                  <a:cxn ang="0">
                    <a:pos x="149" y="8"/>
                  </a:cxn>
                  <a:cxn ang="0">
                    <a:pos x="138" y="14"/>
                  </a:cxn>
                  <a:cxn ang="0">
                    <a:pos x="128" y="23"/>
                  </a:cxn>
                  <a:cxn ang="0">
                    <a:pos x="114" y="35"/>
                  </a:cxn>
                  <a:cxn ang="0">
                    <a:pos x="104" y="41"/>
                  </a:cxn>
                  <a:cxn ang="0">
                    <a:pos x="98" y="53"/>
                  </a:cxn>
                  <a:cxn ang="0">
                    <a:pos x="85" y="65"/>
                  </a:cxn>
                  <a:cxn ang="0">
                    <a:pos x="74" y="76"/>
                  </a:cxn>
                  <a:cxn ang="0">
                    <a:pos x="64" y="88"/>
                  </a:cxn>
                  <a:cxn ang="0">
                    <a:pos x="53" y="97"/>
                  </a:cxn>
                  <a:cxn ang="0">
                    <a:pos x="40" y="100"/>
                  </a:cxn>
                  <a:cxn ang="0">
                    <a:pos x="32" y="106"/>
                  </a:cxn>
                  <a:cxn ang="0">
                    <a:pos x="21" y="109"/>
                  </a:cxn>
                  <a:cxn ang="0">
                    <a:pos x="10" y="115"/>
                  </a:cxn>
                  <a:cxn ang="0">
                    <a:pos x="2" y="127"/>
                  </a:cxn>
                  <a:cxn ang="0">
                    <a:pos x="2" y="139"/>
                  </a:cxn>
                </a:cxnLst>
                <a:rect l="0" t="0" r="r" b="b"/>
                <a:pathLst>
                  <a:path w="228" h="140">
                    <a:moveTo>
                      <a:pt x="8" y="136"/>
                    </a:moveTo>
                    <a:lnTo>
                      <a:pt x="13" y="136"/>
                    </a:lnTo>
                    <a:lnTo>
                      <a:pt x="18" y="136"/>
                    </a:lnTo>
                    <a:lnTo>
                      <a:pt x="24" y="136"/>
                    </a:lnTo>
                    <a:lnTo>
                      <a:pt x="29" y="136"/>
                    </a:lnTo>
                    <a:lnTo>
                      <a:pt x="34" y="133"/>
                    </a:lnTo>
                    <a:lnTo>
                      <a:pt x="40" y="133"/>
                    </a:lnTo>
                    <a:lnTo>
                      <a:pt x="45" y="133"/>
                    </a:lnTo>
                    <a:lnTo>
                      <a:pt x="50" y="133"/>
                    </a:lnTo>
                    <a:lnTo>
                      <a:pt x="56" y="133"/>
                    </a:lnTo>
                    <a:lnTo>
                      <a:pt x="61" y="133"/>
                    </a:lnTo>
                    <a:lnTo>
                      <a:pt x="64" y="127"/>
                    </a:lnTo>
                    <a:lnTo>
                      <a:pt x="69" y="121"/>
                    </a:lnTo>
                    <a:lnTo>
                      <a:pt x="74" y="121"/>
                    </a:lnTo>
                    <a:lnTo>
                      <a:pt x="80" y="121"/>
                    </a:lnTo>
                    <a:lnTo>
                      <a:pt x="88" y="124"/>
                    </a:lnTo>
                    <a:lnTo>
                      <a:pt x="93" y="124"/>
                    </a:lnTo>
                    <a:lnTo>
                      <a:pt x="101" y="124"/>
                    </a:lnTo>
                    <a:lnTo>
                      <a:pt x="106" y="124"/>
                    </a:lnTo>
                    <a:lnTo>
                      <a:pt x="114" y="124"/>
                    </a:lnTo>
                    <a:lnTo>
                      <a:pt x="120" y="124"/>
                    </a:lnTo>
                    <a:lnTo>
                      <a:pt x="125" y="124"/>
                    </a:lnTo>
                    <a:lnTo>
                      <a:pt x="130" y="121"/>
                    </a:lnTo>
                    <a:lnTo>
                      <a:pt x="136" y="121"/>
                    </a:lnTo>
                    <a:lnTo>
                      <a:pt x="141" y="118"/>
                    </a:lnTo>
                    <a:lnTo>
                      <a:pt x="146" y="115"/>
                    </a:lnTo>
                    <a:lnTo>
                      <a:pt x="154" y="112"/>
                    </a:lnTo>
                    <a:lnTo>
                      <a:pt x="160" y="112"/>
                    </a:lnTo>
                    <a:lnTo>
                      <a:pt x="165" y="109"/>
                    </a:lnTo>
                    <a:lnTo>
                      <a:pt x="173" y="106"/>
                    </a:lnTo>
                    <a:lnTo>
                      <a:pt x="178" y="106"/>
                    </a:lnTo>
                    <a:lnTo>
                      <a:pt x="184" y="100"/>
                    </a:lnTo>
                    <a:lnTo>
                      <a:pt x="192" y="94"/>
                    </a:lnTo>
                    <a:lnTo>
                      <a:pt x="197" y="91"/>
                    </a:lnTo>
                    <a:lnTo>
                      <a:pt x="202" y="85"/>
                    </a:lnTo>
                    <a:lnTo>
                      <a:pt x="208" y="82"/>
                    </a:lnTo>
                    <a:lnTo>
                      <a:pt x="210" y="76"/>
                    </a:lnTo>
                    <a:lnTo>
                      <a:pt x="216" y="68"/>
                    </a:lnTo>
                    <a:lnTo>
                      <a:pt x="218" y="62"/>
                    </a:lnTo>
                    <a:lnTo>
                      <a:pt x="221" y="56"/>
                    </a:lnTo>
                    <a:lnTo>
                      <a:pt x="224" y="50"/>
                    </a:lnTo>
                    <a:lnTo>
                      <a:pt x="227" y="44"/>
                    </a:lnTo>
                    <a:lnTo>
                      <a:pt x="227" y="38"/>
                    </a:lnTo>
                    <a:lnTo>
                      <a:pt x="227" y="29"/>
                    </a:lnTo>
                    <a:lnTo>
                      <a:pt x="224" y="23"/>
                    </a:lnTo>
                    <a:lnTo>
                      <a:pt x="218" y="20"/>
                    </a:lnTo>
                    <a:lnTo>
                      <a:pt x="216" y="14"/>
                    </a:lnTo>
                    <a:lnTo>
                      <a:pt x="210" y="11"/>
                    </a:lnTo>
                    <a:lnTo>
                      <a:pt x="208" y="5"/>
                    </a:lnTo>
                    <a:lnTo>
                      <a:pt x="197" y="0"/>
                    </a:lnTo>
                    <a:lnTo>
                      <a:pt x="192" y="0"/>
                    </a:lnTo>
                    <a:lnTo>
                      <a:pt x="184" y="0"/>
                    </a:lnTo>
                    <a:lnTo>
                      <a:pt x="178" y="0"/>
                    </a:lnTo>
                    <a:lnTo>
                      <a:pt x="173" y="0"/>
                    </a:lnTo>
                    <a:lnTo>
                      <a:pt x="165" y="2"/>
                    </a:lnTo>
                    <a:lnTo>
                      <a:pt x="160" y="2"/>
                    </a:lnTo>
                    <a:lnTo>
                      <a:pt x="154" y="5"/>
                    </a:lnTo>
                    <a:lnTo>
                      <a:pt x="149" y="8"/>
                    </a:lnTo>
                    <a:lnTo>
                      <a:pt x="144" y="14"/>
                    </a:lnTo>
                    <a:lnTo>
                      <a:pt x="138" y="14"/>
                    </a:lnTo>
                    <a:lnTo>
                      <a:pt x="133" y="20"/>
                    </a:lnTo>
                    <a:lnTo>
                      <a:pt x="128" y="23"/>
                    </a:lnTo>
                    <a:lnTo>
                      <a:pt x="122" y="26"/>
                    </a:lnTo>
                    <a:lnTo>
                      <a:pt x="114" y="35"/>
                    </a:lnTo>
                    <a:lnTo>
                      <a:pt x="109" y="38"/>
                    </a:lnTo>
                    <a:lnTo>
                      <a:pt x="104" y="41"/>
                    </a:lnTo>
                    <a:lnTo>
                      <a:pt x="101" y="47"/>
                    </a:lnTo>
                    <a:lnTo>
                      <a:pt x="98" y="53"/>
                    </a:lnTo>
                    <a:lnTo>
                      <a:pt x="93" y="59"/>
                    </a:lnTo>
                    <a:lnTo>
                      <a:pt x="85" y="65"/>
                    </a:lnTo>
                    <a:lnTo>
                      <a:pt x="80" y="70"/>
                    </a:lnTo>
                    <a:lnTo>
                      <a:pt x="74" y="76"/>
                    </a:lnTo>
                    <a:lnTo>
                      <a:pt x="69" y="85"/>
                    </a:lnTo>
                    <a:lnTo>
                      <a:pt x="64" y="88"/>
                    </a:lnTo>
                    <a:lnTo>
                      <a:pt x="58" y="94"/>
                    </a:lnTo>
                    <a:lnTo>
                      <a:pt x="53" y="97"/>
                    </a:lnTo>
                    <a:lnTo>
                      <a:pt x="48" y="100"/>
                    </a:lnTo>
                    <a:lnTo>
                      <a:pt x="40" y="100"/>
                    </a:lnTo>
                    <a:lnTo>
                      <a:pt x="34" y="100"/>
                    </a:lnTo>
                    <a:lnTo>
                      <a:pt x="32" y="106"/>
                    </a:lnTo>
                    <a:lnTo>
                      <a:pt x="26" y="109"/>
                    </a:lnTo>
                    <a:lnTo>
                      <a:pt x="21" y="109"/>
                    </a:lnTo>
                    <a:lnTo>
                      <a:pt x="16" y="112"/>
                    </a:lnTo>
                    <a:lnTo>
                      <a:pt x="10" y="115"/>
                    </a:lnTo>
                    <a:lnTo>
                      <a:pt x="5" y="121"/>
                    </a:lnTo>
                    <a:lnTo>
                      <a:pt x="2" y="127"/>
                    </a:lnTo>
                    <a:lnTo>
                      <a:pt x="0" y="133"/>
                    </a:lnTo>
                    <a:lnTo>
                      <a:pt x="2" y="139"/>
                    </a:lnTo>
                    <a:lnTo>
                      <a:pt x="8" y="136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ltGray">
              <a:xfrm>
                <a:off x="2467" y="1675"/>
                <a:ext cx="59" cy="42"/>
              </a:xfrm>
              <a:custGeom>
                <a:avLst/>
                <a:gdLst/>
                <a:ahLst/>
                <a:cxnLst>
                  <a:cxn ang="0">
                    <a:pos x="5" y="26"/>
                  </a:cxn>
                  <a:cxn ang="0">
                    <a:pos x="10" y="29"/>
                  </a:cxn>
                  <a:cxn ang="0">
                    <a:pos x="15" y="32"/>
                  </a:cxn>
                  <a:cxn ang="0">
                    <a:pos x="21" y="32"/>
                  </a:cxn>
                  <a:cxn ang="0">
                    <a:pos x="26" y="35"/>
                  </a:cxn>
                  <a:cxn ang="0">
                    <a:pos x="31" y="38"/>
                  </a:cxn>
                  <a:cxn ang="0">
                    <a:pos x="39" y="38"/>
                  </a:cxn>
                  <a:cxn ang="0">
                    <a:pos x="44" y="38"/>
                  </a:cxn>
                  <a:cxn ang="0">
                    <a:pos x="50" y="41"/>
                  </a:cxn>
                  <a:cxn ang="0">
                    <a:pos x="55" y="38"/>
                  </a:cxn>
                  <a:cxn ang="0">
                    <a:pos x="58" y="32"/>
                  </a:cxn>
                  <a:cxn ang="0">
                    <a:pos x="58" y="26"/>
                  </a:cxn>
                  <a:cxn ang="0">
                    <a:pos x="58" y="20"/>
                  </a:cxn>
                  <a:cxn ang="0">
                    <a:pos x="55" y="14"/>
                  </a:cxn>
                  <a:cxn ang="0">
                    <a:pos x="52" y="8"/>
                  </a:cxn>
                  <a:cxn ang="0">
                    <a:pos x="47" y="5"/>
                  </a:cxn>
                  <a:cxn ang="0">
                    <a:pos x="36" y="5"/>
                  </a:cxn>
                  <a:cxn ang="0">
                    <a:pos x="31" y="2"/>
                  </a:cxn>
                  <a:cxn ang="0">
                    <a:pos x="26" y="2"/>
                  </a:cxn>
                  <a:cxn ang="0">
                    <a:pos x="21" y="2"/>
                  </a:cxn>
                  <a:cxn ang="0">
                    <a:pos x="15" y="0"/>
                  </a:cxn>
                  <a:cxn ang="0">
                    <a:pos x="10" y="2"/>
                  </a:cxn>
                  <a:cxn ang="0">
                    <a:pos x="7" y="8"/>
                  </a:cxn>
                  <a:cxn ang="0">
                    <a:pos x="5" y="14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2" y="35"/>
                  </a:cxn>
                  <a:cxn ang="0">
                    <a:pos x="7" y="35"/>
                  </a:cxn>
                  <a:cxn ang="0">
                    <a:pos x="5" y="26"/>
                  </a:cxn>
                </a:cxnLst>
                <a:rect l="0" t="0" r="r" b="b"/>
                <a:pathLst>
                  <a:path w="59" h="42">
                    <a:moveTo>
                      <a:pt x="5" y="26"/>
                    </a:moveTo>
                    <a:lnTo>
                      <a:pt x="10" y="29"/>
                    </a:lnTo>
                    <a:lnTo>
                      <a:pt x="15" y="32"/>
                    </a:lnTo>
                    <a:lnTo>
                      <a:pt x="21" y="32"/>
                    </a:lnTo>
                    <a:lnTo>
                      <a:pt x="26" y="35"/>
                    </a:lnTo>
                    <a:lnTo>
                      <a:pt x="31" y="38"/>
                    </a:lnTo>
                    <a:lnTo>
                      <a:pt x="39" y="38"/>
                    </a:lnTo>
                    <a:lnTo>
                      <a:pt x="44" y="38"/>
                    </a:lnTo>
                    <a:lnTo>
                      <a:pt x="50" y="41"/>
                    </a:lnTo>
                    <a:lnTo>
                      <a:pt x="55" y="38"/>
                    </a:lnTo>
                    <a:lnTo>
                      <a:pt x="58" y="32"/>
                    </a:lnTo>
                    <a:lnTo>
                      <a:pt x="58" y="26"/>
                    </a:lnTo>
                    <a:lnTo>
                      <a:pt x="58" y="20"/>
                    </a:lnTo>
                    <a:lnTo>
                      <a:pt x="55" y="14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36" y="5"/>
                    </a:lnTo>
                    <a:lnTo>
                      <a:pt x="31" y="2"/>
                    </a:lnTo>
                    <a:lnTo>
                      <a:pt x="26" y="2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7" y="8"/>
                    </a:lnTo>
                    <a:lnTo>
                      <a:pt x="5" y="14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7" y="35"/>
                    </a:lnTo>
                    <a:lnTo>
                      <a:pt x="5" y="26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ltGray">
              <a:xfrm>
                <a:off x="2440" y="1773"/>
                <a:ext cx="77" cy="66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13" y="41"/>
                  </a:cxn>
                  <a:cxn ang="0">
                    <a:pos x="18" y="44"/>
                  </a:cxn>
                  <a:cxn ang="0">
                    <a:pos x="20" y="50"/>
                  </a:cxn>
                  <a:cxn ang="0">
                    <a:pos x="26" y="50"/>
                  </a:cxn>
                  <a:cxn ang="0">
                    <a:pos x="31" y="56"/>
                  </a:cxn>
                  <a:cxn ang="0">
                    <a:pos x="36" y="59"/>
                  </a:cxn>
                  <a:cxn ang="0">
                    <a:pos x="41" y="62"/>
                  </a:cxn>
                  <a:cxn ang="0">
                    <a:pos x="47" y="62"/>
                  </a:cxn>
                  <a:cxn ang="0">
                    <a:pos x="52" y="62"/>
                  </a:cxn>
                  <a:cxn ang="0">
                    <a:pos x="57" y="65"/>
                  </a:cxn>
                  <a:cxn ang="0">
                    <a:pos x="62" y="65"/>
                  </a:cxn>
                  <a:cxn ang="0">
                    <a:pos x="68" y="62"/>
                  </a:cxn>
                  <a:cxn ang="0">
                    <a:pos x="70" y="56"/>
                  </a:cxn>
                  <a:cxn ang="0">
                    <a:pos x="73" y="50"/>
                  </a:cxn>
                  <a:cxn ang="0">
                    <a:pos x="76" y="44"/>
                  </a:cxn>
                  <a:cxn ang="0">
                    <a:pos x="76" y="38"/>
                  </a:cxn>
                  <a:cxn ang="0">
                    <a:pos x="73" y="32"/>
                  </a:cxn>
                  <a:cxn ang="0">
                    <a:pos x="68" y="26"/>
                  </a:cxn>
                  <a:cxn ang="0">
                    <a:pos x="62" y="23"/>
                  </a:cxn>
                  <a:cxn ang="0">
                    <a:pos x="60" y="17"/>
                  </a:cxn>
                  <a:cxn ang="0">
                    <a:pos x="55" y="14"/>
                  </a:cxn>
                  <a:cxn ang="0">
                    <a:pos x="49" y="11"/>
                  </a:cxn>
                  <a:cxn ang="0">
                    <a:pos x="44" y="5"/>
                  </a:cxn>
                  <a:cxn ang="0">
                    <a:pos x="39" y="2"/>
                  </a:cxn>
                  <a:cxn ang="0">
                    <a:pos x="34" y="2"/>
                  </a:cxn>
                  <a:cxn ang="0">
                    <a:pos x="28" y="0"/>
                  </a:cxn>
                  <a:cxn ang="0">
                    <a:pos x="23" y="2"/>
                  </a:cxn>
                  <a:cxn ang="0">
                    <a:pos x="18" y="5"/>
                  </a:cxn>
                  <a:cxn ang="0">
                    <a:pos x="13" y="8"/>
                  </a:cxn>
                  <a:cxn ang="0">
                    <a:pos x="7" y="11"/>
                  </a:cxn>
                  <a:cxn ang="0">
                    <a:pos x="5" y="17"/>
                  </a:cxn>
                  <a:cxn ang="0">
                    <a:pos x="2" y="23"/>
                  </a:cxn>
                  <a:cxn ang="0">
                    <a:pos x="0" y="29"/>
                  </a:cxn>
                  <a:cxn ang="0">
                    <a:pos x="2" y="35"/>
                  </a:cxn>
                  <a:cxn ang="0">
                    <a:pos x="7" y="35"/>
                  </a:cxn>
                </a:cxnLst>
                <a:rect l="0" t="0" r="r" b="b"/>
                <a:pathLst>
                  <a:path w="77" h="66">
                    <a:moveTo>
                      <a:pt x="7" y="35"/>
                    </a:moveTo>
                    <a:lnTo>
                      <a:pt x="13" y="41"/>
                    </a:lnTo>
                    <a:lnTo>
                      <a:pt x="18" y="44"/>
                    </a:lnTo>
                    <a:lnTo>
                      <a:pt x="20" y="50"/>
                    </a:lnTo>
                    <a:lnTo>
                      <a:pt x="26" y="50"/>
                    </a:lnTo>
                    <a:lnTo>
                      <a:pt x="31" y="56"/>
                    </a:lnTo>
                    <a:lnTo>
                      <a:pt x="36" y="59"/>
                    </a:lnTo>
                    <a:lnTo>
                      <a:pt x="41" y="62"/>
                    </a:lnTo>
                    <a:lnTo>
                      <a:pt x="47" y="62"/>
                    </a:lnTo>
                    <a:lnTo>
                      <a:pt x="52" y="62"/>
                    </a:lnTo>
                    <a:lnTo>
                      <a:pt x="57" y="65"/>
                    </a:lnTo>
                    <a:lnTo>
                      <a:pt x="62" y="65"/>
                    </a:lnTo>
                    <a:lnTo>
                      <a:pt x="68" y="62"/>
                    </a:lnTo>
                    <a:lnTo>
                      <a:pt x="70" y="56"/>
                    </a:lnTo>
                    <a:lnTo>
                      <a:pt x="73" y="50"/>
                    </a:lnTo>
                    <a:lnTo>
                      <a:pt x="76" y="44"/>
                    </a:lnTo>
                    <a:lnTo>
                      <a:pt x="76" y="38"/>
                    </a:lnTo>
                    <a:lnTo>
                      <a:pt x="73" y="32"/>
                    </a:lnTo>
                    <a:lnTo>
                      <a:pt x="68" y="26"/>
                    </a:lnTo>
                    <a:lnTo>
                      <a:pt x="62" y="23"/>
                    </a:lnTo>
                    <a:lnTo>
                      <a:pt x="60" y="17"/>
                    </a:lnTo>
                    <a:lnTo>
                      <a:pt x="55" y="14"/>
                    </a:lnTo>
                    <a:lnTo>
                      <a:pt x="49" y="11"/>
                    </a:lnTo>
                    <a:lnTo>
                      <a:pt x="44" y="5"/>
                    </a:lnTo>
                    <a:lnTo>
                      <a:pt x="39" y="2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23" y="2"/>
                    </a:lnTo>
                    <a:lnTo>
                      <a:pt x="18" y="5"/>
                    </a:lnTo>
                    <a:lnTo>
                      <a:pt x="13" y="8"/>
                    </a:lnTo>
                    <a:lnTo>
                      <a:pt x="7" y="11"/>
                    </a:lnTo>
                    <a:lnTo>
                      <a:pt x="5" y="17"/>
                    </a:lnTo>
                    <a:lnTo>
                      <a:pt x="2" y="23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7" y="35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ltGray">
              <a:xfrm>
                <a:off x="543" y="996"/>
                <a:ext cx="1439" cy="1568"/>
              </a:xfrm>
              <a:custGeom>
                <a:avLst/>
                <a:gdLst/>
                <a:ahLst/>
                <a:cxnLst>
                  <a:cxn ang="0">
                    <a:pos x="56" y="155"/>
                  </a:cxn>
                  <a:cxn ang="0">
                    <a:pos x="141" y="194"/>
                  </a:cxn>
                  <a:cxn ang="0">
                    <a:pos x="235" y="211"/>
                  </a:cxn>
                  <a:cxn ang="0">
                    <a:pos x="326" y="226"/>
                  </a:cxn>
                  <a:cxn ang="0">
                    <a:pos x="409" y="205"/>
                  </a:cxn>
                  <a:cxn ang="0">
                    <a:pos x="452" y="129"/>
                  </a:cxn>
                  <a:cxn ang="0">
                    <a:pos x="527" y="88"/>
                  </a:cxn>
                  <a:cxn ang="0">
                    <a:pos x="618" y="105"/>
                  </a:cxn>
                  <a:cxn ang="0">
                    <a:pos x="698" y="91"/>
                  </a:cxn>
                  <a:cxn ang="0">
                    <a:pos x="771" y="17"/>
                  </a:cxn>
                  <a:cxn ang="0">
                    <a:pos x="832" y="49"/>
                  </a:cxn>
                  <a:cxn ang="0">
                    <a:pos x="915" y="108"/>
                  </a:cxn>
                  <a:cxn ang="0">
                    <a:pos x="996" y="167"/>
                  </a:cxn>
                  <a:cxn ang="0">
                    <a:pos x="1068" y="264"/>
                  </a:cxn>
                  <a:cxn ang="0">
                    <a:pos x="1132" y="352"/>
                  </a:cxn>
                  <a:cxn ang="0">
                    <a:pos x="1207" y="411"/>
                  </a:cxn>
                  <a:cxn ang="0">
                    <a:pos x="1296" y="388"/>
                  </a:cxn>
                  <a:cxn ang="0">
                    <a:pos x="1352" y="370"/>
                  </a:cxn>
                  <a:cxn ang="0">
                    <a:pos x="1280" y="473"/>
                  </a:cxn>
                  <a:cxn ang="0">
                    <a:pos x="1258" y="576"/>
                  </a:cxn>
                  <a:cxn ang="0">
                    <a:pos x="1317" y="614"/>
                  </a:cxn>
                  <a:cxn ang="0">
                    <a:pos x="1381" y="564"/>
                  </a:cxn>
                  <a:cxn ang="0">
                    <a:pos x="1438" y="649"/>
                  </a:cxn>
                  <a:cxn ang="0">
                    <a:pos x="1368" y="708"/>
                  </a:cxn>
                  <a:cxn ang="0">
                    <a:pos x="1288" y="734"/>
                  </a:cxn>
                  <a:cxn ang="0">
                    <a:pos x="1285" y="823"/>
                  </a:cxn>
                  <a:cxn ang="0">
                    <a:pos x="1271" y="937"/>
                  </a:cxn>
                  <a:cxn ang="0">
                    <a:pos x="1237" y="1055"/>
                  </a:cxn>
                  <a:cxn ang="0">
                    <a:pos x="1247" y="1175"/>
                  </a:cxn>
                  <a:cxn ang="0">
                    <a:pos x="1306" y="1237"/>
                  </a:cxn>
                  <a:cxn ang="0">
                    <a:pos x="1280" y="1273"/>
                  </a:cxn>
                  <a:cxn ang="0">
                    <a:pos x="1213" y="1193"/>
                  </a:cxn>
                  <a:cxn ang="0">
                    <a:pos x="1116" y="1208"/>
                  </a:cxn>
                  <a:cxn ang="0">
                    <a:pos x="1030" y="1278"/>
                  </a:cxn>
                  <a:cxn ang="0">
                    <a:pos x="998" y="1378"/>
                  </a:cxn>
                  <a:cxn ang="0">
                    <a:pos x="1057" y="1467"/>
                  </a:cxn>
                  <a:cxn ang="0">
                    <a:pos x="1049" y="1564"/>
                  </a:cxn>
                  <a:cxn ang="0">
                    <a:pos x="972" y="1502"/>
                  </a:cxn>
                  <a:cxn ang="0">
                    <a:pos x="902" y="1405"/>
                  </a:cxn>
                  <a:cxn ang="0">
                    <a:pos x="795" y="1417"/>
                  </a:cxn>
                  <a:cxn ang="0">
                    <a:pos x="704" y="1381"/>
                  </a:cxn>
                  <a:cxn ang="0">
                    <a:pos x="607" y="1390"/>
                  </a:cxn>
                  <a:cxn ang="0">
                    <a:pos x="578" y="1493"/>
                  </a:cxn>
                  <a:cxn ang="0">
                    <a:pos x="535" y="1428"/>
                  </a:cxn>
                  <a:cxn ang="0">
                    <a:pos x="468" y="1343"/>
                  </a:cxn>
                  <a:cxn ang="0">
                    <a:pos x="369" y="1378"/>
                  </a:cxn>
                  <a:cxn ang="0">
                    <a:pos x="353" y="1322"/>
                  </a:cxn>
                  <a:cxn ang="0">
                    <a:pos x="337" y="1217"/>
                  </a:cxn>
                  <a:cxn ang="0">
                    <a:pos x="238" y="1131"/>
                  </a:cxn>
                  <a:cxn ang="0">
                    <a:pos x="211" y="1228"/>
                  </a:cxn>
                  <a:cxn ang="0">
                    <a:pos x="131" y="1314"/>
                  </a:cxn>
                  <a:cxn ang="0">
                    <a:pos x="53" y="1258"/>
                  </a:cxn>
                  <a:cxn ang="0">
                    <a:pos x="85" y="1149"/>
                  </a:cxn>
                  <a:cxn ang="0">
                    <a:pos x="176" y="1093"/>
                  </a:cxn>
                  <a:cxn ang="0">
                    <a:pos x="238" y="1028"/>
                  </a:cxn>
                  <a:cxn ang="0">
                    <a:pos x="200" y="811"/>
                  </a:cxn>
                  <a:cxn ang="0">
                    <a:pos x="157" y="690"/>
                  </a:cxn>
                  <a:cxn ang="0">
                    <a:pos x="147" y="564"/>
                  </a:cxn>
                  <a:cxn ang="0">
                    <a:pos x="99" y="464"/>
                  </a:cxn>
                  <a:cxn ang="0">
                    <a:pos x="168" y="446"/>
                  </a:cxn>
                  <a:cxn ang="0">
                    <a:pos x="128" y="352"/>
                  </a:cxn>
                  <a:cxn ang="0">
                    <a:pos x="50" y="241"/>
                  </a:cxn>
                </a:cxnLst>
                <a:rect l="0" t="0" r="r" b="b"/>
                <a:pathLst>
                  <a:path w="1439" h="1568">
                    <a:moveTo>
                      <a:pt x="10" y="202"/>
                    </a:moveTo>
                    <a:lnTo>
                      <a:pt x="8" y="196"/>
                    </a:lnTo>
                    <a:lnTo>
                      <a:pt x="2" y="196"/>
                    </a:lnTo>
                    <a:lnTo>
                      <a:pt x="2" y="191"/>
                    </a:lnTo>
                    <a:lnTo>
                      <a:pt x="0" y="185"/>
                    </a:lnTo>
                    <a:lnTo>
                      <a:pt x="0" y="179"/>
                    </a:lnTo>
                    <a:lnTo>
                      <a:pt x="5" y="179"/>
                    </a:lnTo>
                    <a:lnTo>
                      <a:pt x="10" y="179"/>
                    </a:lnTo>
                    <a:lnTo>
                      <a:pt x="16" y="179"/>
                    </a:lnTo>
                    <a:lnTo>
                      <a:pt x="21" y="173"/>
                    </a:lnTo>
                    <a:lnTo>
                      <a:pt x="26" y="170"/>
                    </a:lnTo>
                    <a:lnTo>
                      <a:pt x="29" y="164"/>
                    </a:lnTo>
                    <a:lnTo>
                      <a:pt x="32" y="158"/>
                    </a:lnTo>
                    <a:lnTo>
                      <a:pt x="42" y="155"/>
                    </a:lnTo>
                    <a:lnTo>
                      <a:pt x="48" y="155"/>
                    </a:lnTo>
                    <a:lnTo>
                      <a:pt x="56" y="155"/>
                    </a:lnTo>
                    <a:lnTo>
                      <a:pt x="56" y="161"/>
                    </a:lnTo>
                    <a:lnTo>
                      <a:pt x="61" y="164"/>
                    </a:lnTo>
                    <a:lnTo>
                      <a:pt x="66" y="167"/>
                    </a:lnTo>
                    <a:lnTo>
                      <a:pt x="72" y="167"/>
                    </a:lnTo>
                    <a:lnTo>
                      <a:pt x="77" y="167"/>
                    </a:lnTo>
                    <a:lnTo>
                      <a:pt x="83" y="170"/>
                    </a:lnTo>
                    <a:lnTo>
                      <a:pt x="88" y="173"/>
                    </a:lnTo>
                    <a:lnTo>
                      <a:pt x="96" y="176"/>
                    </a:lnTo>
                    <a:lnTo>
                      <a:pt x="101" y="179"/>
                    </a:lnTo>
                    <a:lnTo>
                      <a:pt x="109" y="185"/>
                    </a:lnTo>
                    <a:lnTo>
                      <a:pt x="115" y="188"/>
                    </a:lnTo>
                    <a:lnTo>
                      <a:pt x="120" y="188"/>
                    </a:lnTo>
                    <a:lnTo>
                      <a:pt x="125" y="191"/>
                    </a:lnTo>
                    <a:lnTo>
                      <a:pt x="131" y="191"/>
                    </a:lnTo>
                    <a:lnTo>
                      <a:pt x="136" y="191"/>
                    </a:lnTo>
                    <a:lnTo>
                      <a:pt x="141" y="194"/>
                    </a:lnTo>
                    <a:lnTo>
                      <a:pt x="147" y="194"/>
                    </a:lnTo>
                    <a:lnTo>
                      <a:pt x="152" y="194"/>
                    </a:lnTo>
                    <a:lnTo>
                      <a:pt x="163" y="194"/>
                    </a:lnTo>
                    <a:lnTo>
                      <a:pt x="168" y="194"/>
                    </a:lnTo>
                    <a:lnTo>
                      <a:pt x="174" y="196"/>
                    </a:lnTo>
                    <a:lnTo>
                      <a:pt x="176" y="202"/>
                    </a:lnTo>
                    <a:lnTo>
                      <a:pt x="182" y="202"/>
                    </a:lnTo>
                    <a:lnTo>
                      <a:pt x="187" y="205"/>
                    </a:lnTo>
                    <a:lnTo>
                      <a:pt x="198" y="208"/>
                    </a:lnTo>
                    <a:lnTo>
                      <a:pt x="203" y="211"/>
                    </a:lnTo>
                    <a:lnTo>
                      <a:pt x="208" y="211"/>
                    </a:lnTo>
                    <a:lnTo>
                      <a:pt x="214" y="211"/>
                    </a:lnTo>
                    <a:lnTo>
                      <a:pt x="219" y="211"/>
                    </a:lnTo>
                    <a:lnTo>
                      <a:pt x="224" y="211"/>
                    </a:lnTo>
                    <a:lnTo>
                      <a:pt x="230" y="211"/>
                    </a:lnTo>
                    <a:lnTo>
                      <a:pt x="235" y="211"/>
                    </a:lnTo>
                    <a:lnTo>
                      <a:pt x="241" y="211"/>
                    </a:lnTo>
                    <a:lnTo>
                      <a:pt x="246" y="211"/>
                    </a:lnTo>
                    <a:lnTo>
                      <a:pt x="251" y="211"/>
                    </a:lnTo>
                    <a:lnTo>
                      <a:pt x="257" y="211"/>
                    </a:lnTo>
                    <a:lnTo>
                      <a:pt x="262" y="211"/>
                    </a:lnTo>
                    <a:lnTo>
                      <a:pt x="267" y="211"/>
                    </a:lnTo>
                    <a:lnTo>
                      <a:pt x="273" y="211"/>
                    </a:lnTo>
                    <a:lnTo>
                      <a:pt x="278" y="211"/>
                    </a:lnTo>
                    <a:lnTo>
                      <a:pt x="283" y="214"/>
                    </a:lnTo>
                    <a:lnTo>
                      <a:pt x="289" y="217"/>
                    </a:lnTo>
                    <a:lnTo>
                      <a:pt x="294" y="220"/>
                    </a:lnTo>
                    <a:lnTo>
                      <a:pt x="299" y="223"/>
                    </a:lnTo>
                    <a:lnTo>
                      <a:pt x="307" y="223"/>
                    </a:lnTo>
                    <a:lnTo>
                      <a:pt x="313" y="223"/>
                    </a:lnTo>
                    <a:lnTo>
                      <a:pt x="318" y="223"/>
                    </a:lnTo>
                    <a:lnTo>
                      <a:pt x="326" y="226"/>
                    </a:lnTo>
                    <a:lnTo>
                      <a:pt x="332" y="226"/>
                    </a:lnTo>
                    <a:lnTo>
                      <a:pt x="340" y="226"/>
                    </a:lnTo>
                    <a:lnTo>
                      <a:pt x="345" y="226"/>
                    </a:lnTo>
                    <a:lnTo>
                      <a:pt x="350" y="226"/>
                    </a:lnTo>
                    <a:lnTo>
                      <a:pt x="358" y="226"/>
                    </a:lnTo>
                    <a:lnTo>
                      <a:pt x="364" y="226"/>
                    </a:lnTo>
                    <a:lnTo>
                      <a:pt x="369" y="223"/>
                    </a:lnTo>
                    <a:lnTo>
                      <a:pt x="372" y="217"/>
                    </a:lnTo>
                    <a:lnTo>
                      <a:pt x="374" y="211"/>
                    </a:lnTo>
                    <a:lnTo>
                      <a:pt x="382" y="211"/>
                    </a:lnTo>
                    <a:lnTo>
                      <a:pt x="388" y="211"/>
                    </a:lnTo>
                    <a:lnTo>
                      <a:pt x="393" y="211"/>
                    </a:lnTo>
                    <a:lnTo>
                      <a:pt x="398" y="211"/>
                    </a:lnTo>
                    <a:lnTo>
                      <a:pt x="404" y="211"/>
                    </a:lnTo>
                    <a:lnTo>
                      <a:pt x="409" y="211"/>
                    </a:lnTo>
                    <a:lnTo>
                      <a:pt x="409" y="205"/>
                    </a:lnTo>
                    <a:lnTo>
                      <a:pt x="415" y="202"/>
                    </a:lnTo>
                    <a:lnTo>
                      <a:pt x="420" y="202"/>
                    </a:lnTo>
                    <a:lnTo>
                      <a:pt x="425" y="199"/>
                    </a:lnTo>
                    <a:lnTo>
                      <a:pt x="431" y="199"/>
                    </a:lnTo>
                    <a:lnTo>
                      <a:pt x="433" y="194"/>
                    </a:lnTo>
                    <a:lnTo>
                      <a:pt x="436" y="188"/>
                    </a:lnTo>
                    <a:lnTo>
                      <a:pt x="441" y="188"/>
                    </a:lnTo>
                    <a:lnTo>
                      <a:pt x="447" y="185"/>
                    </a:lnTo>
                    <a:lnTo>
                      <a:pt x="447" y="179"/>
                    </a:lnTo>
                    <a:lnTo>
                      <a:pt x="449" y="173"/>
                    </a:lnTo>
                    <a:lnTo>
                      <a:pt x="449" y="167"/>
                    </a:lnTo>
                    <a:lnTo>
                      <a:pt x="452" y="161"/>
                    </a:lnTo>
                    <a:lnTo>
                      <a:pt x="452" y="155"/>
                    </a:lnTo>
                    <a:lnTo>
                      <a:pt x="452" y="144"/>
                    </a:lnTo>
                    <a:lnTo>
                      <a:pt x="452" y="138"/>
                    </a:lnTo>
                    <a:lnTo>
                      <a:pt x="452" y="129"/>
                    </a:lnTo>
                    <a:lnTo>
                      <a:pt x="452" y="123"/>
                    </a:lnTo>
                    <a:lnTo>
                      <a:pt x="455" y="117"/>
                    </a:lnTo>
                    <a:lnTo>
                      <a:pt x="455" y="111"/>
                    </a:lnTo>
                    <a:lnTo>
                      <a:pt x="460" y="105"/>
                    </a:lnTo>
                    <a:lnTo>
                      <a:pt x="465" y="105"/>
                    </a:lnTo>
                    <a:lnTo>
                      <a:pt x="471" y="102"/>
                    </a:lnTo>
                    <a:lnTo>
                      <a:pt x="476" y="99"/>
                    </a:lnTo>
                    <a:lnTo>
                      <a:pt x="482" y="99"/>
                    </a:lnTo>
                    <a:lnTo>
                      <a:pt x="490" y="94"/>
                    </a:lnTo>
                    <a:lnTo>
                      <a:pt x="495" y="94"/>
                    </a:lnTo>
                    <a:lnTo>
                      <a:pt x="500" y="91"/>
                    </a:lnTo>
                    <a:lnTo>
                      <a:pt x="506" y="91"/>
                    </a:lnTo>
                    <a:lnTo>
                      <a:pt x="511" y="88"/>
                    </a:lnTo>
                    <a:lnTo>
                      <a:pt x="516" y="88"/>
                    </a:lnTo>
                    <a:lnTo>
                      <a:pt x="522" y="88"/>
                    </a:lnTo>
                    <a:lnTo>
                      <a:pt x="527" y="88"/>
                    </a:lnTo>
                    <a:lnTo>
                      <a:pt x="524" y="76"/>
                    </a:lnTo>
                    <a:lnTo>
                      <a:pt x="532" y="79"/>
                    </a:lnTo>
                    <a:lnTo>
                      <a:pt x="538" y="82"/>
                    </a:lnTo>
                    <a:lnTo>
                      <a:pt x="540" y="88"/>
                    </a:lnTo>
                    <a:lnTo>
                      <a:pt x="548" y="97"/>
                    </a:lnTo>
                    <a:lnTo>
                      <a:pt x="556" y="102"/>
                    </a:lnTo>
                    <a:lnTo>
                      <a:pt x="562" y="102"/>
                    </a:lnTo>
                    <a:lnTo>
                      <a:pt x="567" y="102"/>
                    </a:lnTo>
                    <a:lnTo>
                      <a:pt x="573" y="102"/>
                    </a:lnTo>
                    <a:lnTo>
                      <a:pt x="578" y="102"/>
                    </a:lnTo>
                    <a:lnTo>
                      <a:pt x="586" y="105"/>
                    </a:lnTo>
                    <a:lnTo>
                      <a:pt x="591" y="105"/>
                    </a:lnTo>
                    <a:lnTo>
                      <a:pt x="597" y="105"/>
                    </a:lnTo>
                    <a:lnTo>
                      <a:pt x="605" y="105"/>
                    </a:lnTo>
                    <a:lnTo>
                      <a:pt x="610" y="105"/>
                    </a:lnTo>
                    <a:lnTo>
                      <a:pt x="618" y="105"/>
                    </a:lnTo>
                    <a:lnTo>
                      <a:pt x="623" y="105"/>
                    </a:lnTo>
                    <a:lnTo>
                      <a:pt x="629" y="105"/>
                    </a:lnTo>
                    <a:lnTo>
                      <a:pt x="634" y="102"/>
                    </a:lnTo>
                    <a:lnTo>
                      <a:pt x="640" y="102"/>
                    </a:lnTo>
                    <a:lnTo>
                      <a:pt x="645" y="102"/>
                    </a:lnTo>
                    <a:lnTo>
                      <a:pt x="650" y="102"/>
                    </a:lnTo>
                    <a:lnTo>
                      <a:pt x="656" y="102"/>
                    </a:lnTo>
                    <a:lnTo>
                      <a:pt x="658" y="97"/>
                    </a:lnTo>
                    <a:lnTo>
                      <a:pt x="658" y="91"/>
                    </a:lnTo>
                    <a:lnTo>
                      <a:pt x="664" y="91"/>
                    </a:lnTo>
                    <a:lnTo>
                      <a:pt x="672" y="91"/>
                    </a:lnTo>
                    <a:lnTo>
                      <a:pt x="677" y="94"/>
                    </a:lnTo>
                    <a:lnTo>
                      <a:pt x="682" y="94"/>
                    </a:lnTo>
                    <a:lnTo>
                      <a:pt x="688" y="94"/>
                    </a:lnTo>
                    <a:lnTo>
                      <a:pt x="693" y="91"/>
                    </a:lnTo>
                    <a:lnTo>
                      <a:pt x="698" y="91"/>
                    </a:lnTo>
                    <a:lnTo>
                      <a:pt x="706" y="88"/>
                    </a:lnTo>
                    <a:lnTo>
                      <a:pt x="712" y="85"/>
                    </a:lnTo>
                    <a:lnTo>
                      <a:pt x="717" y="79"/>
                    </a:lnTo>
                    <a:lnTo>
                      <a:pt x="723" y="73"/>
                    </a:lnTo>
                    <a:lnTo>
                      <a:pt x="725" y="67"/>
                    </a:lnTo>
                    <a:lnTo>
                      <a:pt x="731" y="67"/>
                    </a:lnTo>
                    <a:lnTo>
                      <a:pt x="741" y="64"/>
                    </a:lnTo>
                    <a:lnTo>
                      <a:pt x="747" y="61"/>
                    </a:lnTo>
                    <a:lnTo>
                      <a:pt x="752" y="58"/>
                    </a:lnTo>
                    <a:lnTo>
                      <a:pt x="755" y="52"/>
                    </a:lnTo>
                    <a:lnTo>
                      <a:pt x="757" y="47"/>
                    </a:lnTo>
                    <a:lnTo>
                      <a:pt x="763" y="44"/>
                    </a:lnTo>
                    <a:lnTo>
                      <a:pt x="768" y="41"/>
                    </a:lnTo>
                    <a:lnTo>
                      <a:pt x="771" y="35"/>
                    </a:lnTo>
                    <a:lnTo>
                      <a:pt x="771" y="29"/>
                    </a:lnTo>
                    <a:lnTo>
                      <a:pt x="771" y="17"/>
                    </a:lnTo>
                    <a:lnTo>
                      <a:pt x="773" y="8"/>
                    </a:lnTo>
                    <a:lnTo>
                      <a:pt x="776" y="2"/>
                    </a:lnTo>
                    <a:lnTo>
                      <a:pt x="781" y="0"/>
                    </a:lnTo>
                    <a:lnTo>
                      <a:pt x="787" y="0"/>
                    </a:lnTo>
                    <a:lnTo>
                      <a:pt x="792" y="0"/>
                    </a:lnTo>
                    <a:lnTo>
                      <a:pt x="800" y="0"/>
                    </a:lnTo>
                    <a:lnTo>
                      <a:pt x="806" y="0"/>
                    </a:lnTo>
                    <a:lnTo>
                      <a:pt x="808" y="5"/>
                    </a:lnTo>
                    <a:lnTo>
                      <a:pt x="808" y="11"/>
                    </a:lnTo>
                    <a:lnTo>
                      <a:pt x="811" y="17"/>
                    </a:lnTo>
                    <a:lnTo>
                      <a:pt x="816" y="20"/>
                    </a:lnTo>
                    <a:lnTo>
                      <a:pt x="819" y="26"/>
                    </a:lnTo>
                    <a:lnTo>
                      <a:pt x="822" y="32"/>
                    </a:lnTo>
                    <a:lnTo>
                      <a:pt x="824" y="38"/>
                    </a:lnTo>
                    <a:lnTo>
                      <a:pt x="830" y="44"/>
                    </a:lnTo>
                    <a:lnTo>
                      <a:pt x="832" y="49"/>
                    </a:lnTo>
                    <a:lnTo>
                      <a:pt x="835" y="55"/>
                    </a:lnTo>
                    <a:lnTo>
                      <a:pt x="838" y="61"/>
                    </a:lnTo>
                    <a:lnTo>
                      <a:pt x="843" y="67"/>
                    </a:lnTo>
                    <a:lnTo>
                      <a:pt x="848" y="73"/>
                    </a:lnTo>
                    <a:lnTo>
                      <a:pt x="851" y="79"/>
                    </a:lnTo>
                    <a:lnTo>
                      <a:pt x="854" y="85"/>
                    </a:lnTo>
                    <a:lnTo>
                      <a:pt x="859" y="88"/>
                    </a:lnTo>
                    <a:lnTo>
                      <a:pt x="862" y="94"/>
                    </a:lnTo>
                    <a:lnTo>
                      <a:pt x="867" y="97"/>
                    </a:lnTo>
                    <a:lnTo>
                      <a:pt x="872" y="99"/>
                    </a:lnTo>
                    <a:lnTo>
                      <a:pt x="878" y="105"/>
                    </a:lnTo>
                    <a:lnTo>
                      <a:pt x="883" y="105"/>
                    </a:lnTo>
                    <a:lnTo>
                      <a:pt x="897" y="108"/>
                    </a:lnTo>
                    <a:lnTo>
                      <a:pt x="902" y="108"/>
                    </a:lnTo>
                    <a:lnTo>
                      <a:pt x="907" y="108"/>
                    </a:lnTo>
                    <a:lnTo>
                      <a:pt x="915" y="108"/>
                    </a:lnTo>
                    <a:lnTo>
                      <a:pt x="918" y="114"/>
                    </a:lnTo>
                    <a:lnTo>
                      <a:pt x="923" y="120"/>
                    </a:lnTo>
                    <a:lnTo>
                      <a:pt x="929" y="123"/>
                    </a:lnTo>
                    <a:lnTo>
                      <a:pt x="934" y="123"/>
                    </a:lnTo>
                    <a:lnTo>
                      <a:pt x="939" y="129"/>
                    </a:lnTo>
                    <a:lnTo>
                      <a:pt x="945" y="132"/>
                    </a:lnTo>
                    <a:lnTo>
                      <a:pt x="953" y="138"/>
                    </a:lnTo>
                    <a:lnTo>
                      <a:pt x="955" y="144"/>
                    </a:lnTo>
                    <a:lnTo>
                      <a:pt x="961" y="146"/>
                    </a:lnTo>
                    <a:lnTo>
                      <a:pt x="966" y="146"/>
                    </a:lnTo>
                    <a:lnTo>
                      <a:pt x="972" y="146"/>
                    </a:lnTo>
                    <a:lnTo>
                      <a:pt x="977" y="149"/>
                    </a:lnTo>
                    <a:lnTo>
                      <a:pt x="982" y="152"/>
                    </a:lnTo>
                    <a:lnTo>
                      <a:pt x="985" y="158"/>
                    </a:lnTo>
                    <a:lnTo>
                      <a:pt x="990" y="164"/>
                    </a:lnTo>
                    <a:lnTo>
                      <a:pt x="996" y="167"/>
                    </a:lnTo>
                    <a:lnTo>
                      <a:pt x="1001" y="173"/>
                    </a:lnTo>
                    <a:lnTo>
                      <a:pt x="1006" y="176"/>
                    </a:lnTo>
                    <a:lnTo>
                      <a:pt x="1012" y="179"/>
                    </a:lnTo>
                    <a:lnTo>
                      <a:pt x="1017" y="182"/>
                    </a:lnTo>
                    <a:lnTo>
                      <a:pt x="1022" y="188"/>
                    </a:lnTo>
                    <a:lnTo>
                      <a:pt x="1028" y="191"/>
                    </a:lnTo>
                    <a:lnTo>
                      <a:pt x="1030" y="196"/>
                    </a:lnTo>
                    <a:lnTo>
                      <a:pt x="1036" y="202"/>
                    </a:lnTo>
                    <a:lnTo>
                      <a:pt x="1039" y="208"/>
                    </a:lnTo>
                    <a:lnTo>
                      <a:pt x="1047" y="214"/>
                    </a:lnTo>
                    <a:lnTo>
                      <a:pt x="1052" y="217"/>
                    </a:lnTo>
                    <a:lnTo>
                      <a:pt x="1052" y="246"/>
                    </a:lnTo>
                    <a:lnTo>
                      <a:pt x="1057" y="249"/>
                    </a:lnTo>
                    <a:lnTo>
                      <a:pt x="1063" y="252"/>
                    </a:lnTo>
                    <a:lnTo>
                      <a:pt x="1065" y="258"/>
                    </a:lnTo>
                    <a:lnTo>
                      <a:pt x="1068" y="264"/>
                    </a:lnTo>
                    <a:lnTo>
                      <a:pt x="1073" y="267"/>
                    </a:lnTo>
                    <a:lnTo>
                      <a:pt x="1076" y="273"/>
                    </a:lnTo>
                    <a:lnTo>
                      <a:pt x="1079" y="279"/>
                    </a:lnTo>
                    <a:lnTo>
                      <a:pt x="1081" y="285"/>
                    </a:lnTo>
                    <a:lnTo>
                      <a:pt x="1089" y="291"/>
                    </a:lnTo>
                    <a:lnTo>
                      <a:pt x="1092" y="296"/>
                    </a:lnTo>
                    <a:lnTo>
                      <a:pt x="1097" y="305"/>
                    </a:lnTo>
                    <a:lnTo>
                      <a:pt x="1103" y="314"/>
                    </a:lnTo>
                    <a:lnTo>
                      <a:pt x="1108" y="320"/>
                    </a:lnTo>
                    <a:lnTo>
                      <a:pt x="1113" y="326"/>
                    </a:lnTo>
                    <a:lnTo>
                      <a:pt x="1116" y="332"/>
                    </a:lnTo>
                    <a:lnTo>
                      <a:pt x="1116" y="341"/>
                    </a:lnTo>
                    <a:lnTo>
                      <a:pt x="1122" y="343"/>
                    </a:lnTo>
                    <a:lnTo>
                      <a:pt x="1127" y="343"/>
                    </a:lnTo>
                    <a:lnTo>
                      <a:pt x="1132" y="346"/>
                    </a:lnTo>
                    <a:lnTo>
                      <a:pt x="1132" y="352"/>
                    </a:lnTo>
                    <a:lnTo>
                      <a:pt x="1138" y="355"/>
                    </a:lnTo>
                    <a:lnTo>
                      <a:pt x="1140" y="361"/>
                    </a:lnTo>
                    <a:lnTo>
                      <a:pt x="1146" y="364"/>
                    </a:lnTo>
                    <a:lnTo>
                      <a:pt x="1151" y="367"/>
                    </a:lnTo>
                    <a:lnTo>
                      <a:pt x="1154" y="373"/>
                    </a:lnTo>
                    <a:lnTo>
                      <a:pt x="1162" y="379"/>
                    </a:lnTo>
                    <a:lnTo>
                      <a:pt x="1164" y="385"/>
                    </a:lnTo>
                    <a:lnTo>
                      <a:pt x="1170" y="388"/>
                    </a:lnTo>
                    <a:lnTo>
                      <a:pt x="1170" y="393"/>
                    </a:lnTo>
                    <a:lnTo>
                      <a:pt x="1175" y="399"/>
                    </a:lnTo>
                    <a:lnTo>
                      <a:pt x="1178" y="405"/>
                    </a:lnTo>
                    <a:lnTo>
                      <a:pt x="1183" y="408"/>
                    </a:lnTo>
                    <a:lnTo>
                      <a:pt x="1188" y="411"/>
                    </a:lnTo>
                    <a:lnTo>
                      <a:pt x="1196" y="411"/>
                    </a:lnTo>
                    <a:lnTo>
                      <a:pt x="1202" y="411"/>
                    </a:lnTo>
                    <a:lnTo>
                      <a:pt x="1207" y="411"/>
                    </a:lnTo>
                    <a:lnTo>
                      <a:pt x="1213" y="411"/>
                    </a:lnTo>
                    <a:lnTo>
                      <a:pt x="1218" y="411"/>
                    </a:lnTo>
                    <a:lnTo>
                      <a:pt x="1223" y="411"/>
                    </a:lnTo>
                    <a:lnTo>
                      <a:pt x="1229" y="411"/>
                    </a:lnTo>
                    <a:lnTo>
                      <a:pt x="1234" y="414"/>
                    </a:lnTo>
                    <a:lnTo>
                      <a:pt x="1239" y="414"/>
                    </a:lnTo>
                    <a:lnTo>
                      <a:pt x="1247" y="414"/>
                    </a:lnTo>
                    <a:lnTo>
                      <a:pt x="1253" y="411"/>
                    </a:lnTo>
                    <a:lnTo>
                      <a:pt x="1258" y="411"/>
                    </a:lnTo>
                    <a:lnTo>
                      <a:pt x="1261" y="405"/>
                    </a:lnTo>
                    <a:lnTo>
                      <a:pt x="1269" y="402"/>
                    </a:lnTo>
                    <a:lnTo>
                      <a:pt x="1274" y="399"/>
                    </a:lnTo>
                    <a:lnTo>
                      <a:pt x="1280" y="396"/>
                    </a:lnTo>
                    <a:lnTo>
                      <a:pt x="1285" y="393"/>
                    </a:lnTo>
                    <a:lnTo>
                      <a:pt x="1290" y="391"/>
                    </a:lnTo>
                    <a:lnTo>
                      <a:pt x="1296" y="388"/>
                    </a:lnTo>
                    <a:lnTo>
                      <a:pt x="1301" y="385"/>
                    </a:lnTo>
                    <a:lnTo>
                      <a:pt x="1304" y="379"/>
                    </a:lnTo>
                    <a:lnTo>
                      <a:pt x="1309" y="379"/>
                    </a:lnTo>
                    <a:lnTo>
                      <a:pt x="1312" y="373"/>
                    </a:lnTo>
                    <a:lnTo>
                      <a:pt x="1320" y="370"/>
                    </a:lnTo>
                    <a:lnTo>
                      <a:pt x="1325" y="370"/>
                    </a:lnTo>
                    <a:lnTo>
                      <a:pt x="1330" y="370"/>
                    </a:lnTo>
                    <a:lnTo>
                      <a:pt x="1336" y="367"/>
                    </a:lnTo>
                    <a:lnTo>
                      <a:pt x="1338" y="361"/>
                    </a:lnTo>
                    <a:lnTo>
                      <a:pt x="1344" y="355"/>
                    </a:lnTo>
                    <a:lnTo>
                      <a:pt x="1349" y="355"/>
                    </a:lnTo>
                    <a:lnTo>
                      <a:pt x="1354" y="355"/>
                    </a:lnTo>
                    <a:lnTo>
                      <a:pt x="1360" y="355"/>
                    </a:lnTo>
                    <a:lnTo>
                      <a:pt x="1363" y="361"/>
                    </a:lnTo>
                    <a:lnTo>
                      <a:pt x="1357" y="367"/>
                    </a:lnTo>
                    <a:lnTo>
                      <a:pt x="1352" y="370"/>
                    </a:lnTo>
                    <a:lnTo>
                      <a:pt x="1349" y="376"/>
                    </a:lnTo>
                    <a:lnTo>
                      <a:pt x="1346" y="382"/>
                    </a:lnTo>
                    <a:lnTo>
                      <a:pt x="1341" y="388"/>
                    </a:lnTo>
                    <a:lnTo>
                      <a:pt x="1338" y="393"/>
                    </a:lnTo>
                    <a:lnTo>
                      <a:pt x="1336" y="402"/>
                    </a:lnTo>
                    <a:lnTo>
                      <a:pt x="1333" y="408"/>
                    </a:lnTo>
                    <a:lnTo>
                      <a:pt x="1325" y="417"/>
                    </a:lnTo>
                    <a:lnTo>
                      <a:pt x="1322" y="423"/>
                    </a:lnTo>
                    <a:lnTo>
                      <a:pt x="1317" y="432"/>
                    </a:lnTo>
                    <a:lnTo>
                      <a:pt x="1312" y="435"/>
                    </a:lnTo>
                    <a:lnTo>
                      <a:pt x="1301" y="443"/>
                    </a:lnTo>
                    <a:lnTo>
                      <a:pt x="1298" y="449"/>
                    </a:lnTo>
                    <a:lnTo>
                      <a:pt x="1293" y="452"/>
                    </a:lnTo>
                    <a:lnTo>
                      <a:pt x="1290" y="458"/>
                    </a:lnTo>
                    <a:lnTo>
                      <a:pt x="1285" y="464"/>
                    </a:lnTo>
                    <a:lnTo>
                      <a:pt x="1280" y="473"/>
                    </a:lnTo>
                    <a:lnTo>
                      <a:pt x="1277" y="479"/>
                    </a:lnTo>
                    <a:lnTo>
                      <a:pt x="1274" y="485"/>
                    </a:lnTo>
                    <a:lnTo>
                      <a:pt x="1274" y="490"/>
                    </a:lnTo>
                    <a:lnTo>
                      <a:pt x="1271" y="496"/>
                    </a:lnTo>
                    <a:lnTo>
                      <a:pt x="1271" y="502"/>
                    </a:lnTo>
                    <a:lnTo>
                      <a:pt x="1271" y="508"/>
                    </a:lnTo>
                    <a:lnTo>
                      <a:pt x="1271" y="514"/>
                    </a:lnTo>
                    <a:lnTo>
                      <a:pt x="1271" y="520"/>
                    </a:lnTo>
                    <a:lnTo>
                      <a:pt x="1261" y="523"/>
                    </a:lnTo>
                    <a:lnTo>
                      <a:pt x="1261" y="529"/>
                    </a:lnTo>
                    <a:lnTo>
                      <a:pt x="1261" y="540"/>
                    </a:lnTo>
                    <a:lnTo>
                      <a:pt x="1261" y="546"/>
                    </a:lnTo>
                    <a:lnTo>
                      <a:pt x="1258" y="552"/>
                    </a:lnTo>
                    <a:lnTo>
                      <a:pt x="1258" y="558"/>
                    </a:lnTo>
                    <a:lnTo>
                      <a:pt x="1258" y="570"/>
                    </a:lnTo>
                    <a:lnTo>
                      <a:pt x="1258" y="576"/>
                    </a:lnTo>
                    <a:lnTo>
                      <a:pt x="1258" y="582"/>
                    </a:lnTo>
                    <a:lnTo>
                      <a:pt x="1258" y="587"/>
                    </a:lnTo>
                    <a:lnTo>
                      <a:pt x="1258" y="596"/>
                    </a:lnTo>
                    <a:lnTo>
                      <a:pt x="1258" y="602"/>
                    </a:lnTo>
                    <a:lnTo>
                      <a:pt x="1258" y="608"/>
                    </a:lnTo>
                    <a:lnTo>
                      <a:pt x="1263" y="608"/>
                    </a:lnTo>
                    <a:lnTo>
                      <a:pt x="1271" y="608"/>
                    </a:lnTo>
                    <a:lnTo>
                      <a:pt x="1277" y="611"/>
                    </a:lnTo>
                    <a:lnTo>
                      <a:pt x="1282" y="611"/>
                    </a:lnTo>
                    <a:lnTo>
                      <a:pt x="1288" y="614"/>
                    </a:lnTo>
                    <a:lnTo>
                      <a:pt x="1293" y="617"/>
                    </a:lnTo>
                    <a:lnTo>
                      <a:pt x="1296" y="623"/>
                    </a:lnTo>
                    <a:lnTo>
                      <a:pt x="1304" y="626"/>
                    </a:lnTo>
                    <a:lnTo>
                      <a:pt x="1309" y="626"/>
                    </a:lnTo>
                    <a:lnTo>
                      <a:pt x="1314" y="620"/>
                    </a:lnTo>
                    <a:lnTo>
                      <a:pt x="1317" y="614"/>
                    </a:lnTo>
                    <a:lnTo>
                      <a:pt x="1320" y="608"/>
                    </a:lnTo>
                    <a:lnTo>
                      <a:pt x="1320" y="602"/>
                    </a:lnTo>
                    <a:lnTo>
                      <a:pt x="1320" y="596"/>
                    </a:lnTo>
                    <a:lnTo>
                      <a:pt x="1322" y="590"/>
                    </a:lnTo>
                    <a:lnTo>
                      <a:pt x="1328" y="590"/>
                    </a:lnTo>
                    <a:lnTo>
                      <a:pt x="1330" y="585"/>
                    </a:lnTo>
                    <a:lnTo>
                      <a:pt x="1336" y="585"/>
                    </a:lnTo>
                    <a:lnTo>
                      <a:pt x="1341" y="579"/>
                    </a:lnTo>
                    <a:lnTo>
                      <a:pt x="1346" y="576"/>
                    </a:lnTo>
                    <a:lnTo>
                      <a:pt x="1349" y="570"/>
                    </a:lnTo>
                    <a:lnTo>
                      <a:pt x="1354" y="567"/>
                    </a:lnTo>
                    <a:lnTo>
                      <a:pt x="1360" y="567"/>
                    </a:lnTo>
                    <a:lnTo>
                      <a:pt x="1365" y="564"/>
                    </a:lnTo>
                    <a:lnTo>
                      <a:pt x="1371" y="564"/>
                    </a:lnTo>
                    <a:lnTo>
                      <a:pt x="1376" y="564"/>
                    </a:lnTo>
                    <a:lnTo>
                      <a:pt x="1381" y="564"/>
                    </a:lnTo>
                    <a:lnTo>
                      <a:pt x="1387" y="564"/>
                    </a:lnTo>
                    <a:lnTo>
                      <a:pt x="1392" y="567"/>
                    </a:lnTo>
                    <a:lnTo>
                      <a:pt x="1400" y="573"/>
                    </a:lnTo>
                    <a:lnTo>
                      <a:pt x="1405" y="576"/>
                    </a:lnTo>
                    <a:lnTo>
                      <a:pt x="1413" y="579"/>
                    </a:lnTo>
                    <a:lnTo>
                      <a:pt x="1419" y="579"/>
                    </a:lnTo>
                    <a:lnTo>
                      <a:pt x="1421" y="585"/>
                    </a:lnTo>
                    <a:lnTo>
                      <a:pt x="1424" y="590"/>
                    </a:lnTo>
                    <a:lnTo>
                      <a:pt x="1427" y="596"/>
                    </a:lnTo>
                    <a:lnTo>
                      <a:pt x="1429" y="602"/>
                    </a:lnTo>
                    <a:lnTo>
                      <a:pt x="1432" y="608"/>
                    </a:lnTo>
                    <a:lnTo>
                      <a:pt x="1432" y="614"/>
                    </a:lnTo>
                    <a:lnTo>
                      <a:pt x="1435" y="626"/>
                    </a:lnTo>
                    <a:lnTo>
                      <a:pt x="1438" y="632"/>
                    </a:lnTo>
                    <a:lnTo>
                      <a:pt x="1438" y="643"/>
                    </a:lnTo>
                    <a:lnTo>
                      <a:pt x="1438" y="649"/>
                    </a:lnTo>
                    <a:lnTo>
                      <a:pt x="1435" y="661"/>
                    </a:lnTo>
                    <a:lnTo>
                      <a:pt x="1435" y="667"/>
                    </a:lnTo>
                    <a:lnTo>
                      <a:pt x="1432" y="673"/>
                    </a:lnTo>
                    <a:lnTo>
                      <a:pt x="1432" y="679"/>
                    </a:lnTo>
                    <a:lnTo>
                      <a:pt x="1432" y="685"/>
                    </a:lnTo>
                    <a:lnTo>
                      <a:pt x="1427" y="687"/>
                    </a:lnTo>
                    <a:lnTo>
                      <a:pt x="1421" y="693"/>
                    </a:lnTo>
                    <a:lnTo>
                      <a:pt x="1416" y="696"/>
                    </a:lnTo>
                    <a:lnTo>
                      <a:pt x="1411" y="699"/>
                    </a:lnTo>
                    <a:lnTo>
                      <a:pt x="1405" y="702"/>
                    </a:lnTo>
                    <a:lnTo>
                      <a:pt x="1397" y="705"/>
                    </a:lnTo>
                    <a:lnTo>
                      <a:pt x="1392" y="705"/>
                    </a:lnTo>
                    <a:lnTo>
                      <a:pt x="1387" y="705"/>
                    </a:lnTo>
                    <a:lnTo>
                      <a:pt x="1381" y="708"/>
                    </a:lnTo>
                    <a:lnTo>
                      <a:pt x="1376" y="708"/>
                    </a:lnTo>
                    <a:lnTo>
                      <a:pt x="1368" y="708"/>
                    </a:lnTo>
                    <a:lnTo>
                      <a:pt x="1363" y="708"/>
                    </a:lnTo>
                    <a:lnTo>
                      <a:pt x="1357" y="708"/>
                    </a:lnTo>
                    <a:lnTo>
                      <a:pt x="1352" y="708"/>
                    </a:lnTo>
                    <a:lnTo>
                      <a:pt x="1346" y="708"/>
                    </a:lnTo>
                    <a:lnTo>
                      <a:pt x="1344" y="702"/>
                    </a:lnTo>
                    <a:lnTo>
                      <a:pt x="1341" y="696"/>
                    </a:lnTo>
                    <a:lnTo>
                      <a:pt x="1336" y="690"/>
                    </a:lnTo>
                    <a:lnTo>
                      <a:pt x="1330" y="685"/>
                    </a:lnTo>
                    <a:lnTo>
                      <a:pt x="1325" y="682"/>
                    </a:lnTo>
                    <a:lnTo>
                      <a:pt x="1320" y="679"/>
                    </a:lnTo>
                    <a:lnTo>
                      <a:pt x="1317" y="673"/>
                    </a:lnTo>
                    <a:lnTo>
                      <a:pt x="1285" y="708"/>
                    </a:lnTo>
                    <a:lnTo>
                      <a:pt x="1285" y="714"/>
                    </a:lnTo>
                    <a:lnTo>
                      <a:pt x="1285" y="720"/>
                    </a:lnTo>
                    <a:lnTo>
                      <a:pt x="1288" y="729"/>
                    </a:lnTo>
                    <a:lnTo>
                      <a:pt x="1288" y="734"/>
                    </a:lnTo>
                    <a:lnTo>
                      <a:pt x="1285" y="743"/>
                    </a:lnTo>
                    <a:lnTo>
                      <a:pt x="1282" y="749"/>
                    </a:lnTo>
                    <a:lnTo>
                      <a:pt x="1280" y="755"/>
                    </a:lnTo>
                    <a:lnTo>
                      <a:pt x="1274" y="758"/>
                    </a:lnTo>
                    <a:lnTo>
                      <a:pt x="1271" y="764"/>
                    </a:lnTo>
                    <a:lnTo>
                      <a:pt x="1271" y="770"/>
                    </a:lnTo>
                    <a:lnTo>
                      <a:pt x="1271" y="776"/>
                    </a:lnTo>
                    <a:lnTo>
                      <a:pt x="1271" y="784"/>
                    </a:lnTo>
                    <a:lnTo>
                      <a:pt x="1271" y="790"/>
                    </a:lnTo>
                    <a:lnTo>
                      <a:pt x="1271" y="796"/>
                    </a:lnTo>
                    <a:lnTo>
                      <a:pt x="1271" y="802"/>
                    </a:lnTo>
                    <a:lnTo>
                      <a:pt x="1271" y="808"/>
                    </a:lnTo>
                    <a:lnTo>
                      <a:pt x="1271" y="814"/>
                    </a:lnTo>
                    <a:lnTo>
                      <a:pt x="1277" y="817"/>
                    </a:lnTo>
                    <a:lnTo>
                      <a:pt x="1282" y="817"/>
                    </a:lnTo>
                    <a:lnTo>
                      <a:pt x="1285" y="823"/>
                    </a:lnTo>
                    <a:lnTo>
                      <a:pt x="1285" y="829"/>
                    </a:lnTo>
                    <a:lnTo>
                      <a:pt x="1285" y="834"/>
                    </a:lnTo>
                    <a:lnTo>
                      <a:pt x="1285" y="840"/>
                    </a:lnTo>
                    <a:lnTo>
                      <a:pt x="1285" y="846"/>
                    </a:lnTo>
                    <a:lnTo>
                      <a:pt x="1285" y="852"/>
                    </a:lnTo>
                    <a:lnTo>
                      <a:pt x="1285" y="858"/>
                    </a:lnTo>
                    <a:lnTo>
                      <a:pt x="1285" y="864"/>
                    </a:lnTo>
                    <a:lnTo>
                      <a:pt x="1282" y="873"/>
                    </a:lnTo>
                    <a:lnTo>
                      <a:pt x="1282" y="879"/>
                    </a:lnTo>
                    <a:lnTo>
                      <a:pt x="1282" y="884"/>
                    </a:lnTo>
                    <a:lnTo>
                      <a:pt x="1285" y="890"/>
                    </a:lnTo>
                    <a:lnTo>
                      <a:pt x="1285" y="902"/>
                    </a:lnTo>
                    <a:lnTo>
                      <a:pt x="1274" y="920"/>
                    </a:lnTo>
                    <a:lnTo>
                      <a:pt x="1274" y="926"/>
                    </a:lnTo>
                    <a:lnTo>
                      <a:pt x="1271" y="931"/>
                    </a:lnTo>
                    <a:lnTo>
                      <a:pt x="1271" y="937"/>
                    </a:lnTo>
                    <a:lnTo>
                      <a:pt x="1269" y="943"/>
                    </a:lnTo>
                    <a:lnTo>
                      <a:pt x="1266" y="949"/>
                    </a:lnTo>
                    <a:lnTo>
                      <a:pt x="1261" y="952"/>
                    </a:lnTo>
                    <a:lnTo>
                      <a:pt x="1253" y="964"/>
                    </a:lnTo>
                    <a:lnTo>
                      <a:pt x="1250" y="970"/>
                    </a:lnTo>
                    <a:lnTo>
                      <a:pt x="1245" y="981"/>
                    </a:lnTo>
                    <a:lnTo>
                      <a:pt x="1245" y="987"/>
                    </a:lnTo>
                    <a:lnTo>
                      <a:pt x="1245" y="993"/>
                    </a:lnTo>
                    <a:lnTo>
                      <a:pt x="1245" y="999"/>
                    </a:lnTo>
                    <a:lnTo>
                      <a:pt x="1242" y="1005"/>
                    </a:lnTo>
                    <a:lnTo>
                      <a:pt x="1242" y="1011"/>
                    </a:lnTo>
                    <a:lnTo>
                      <a:pt x="1239" y="1017"/>
                    </a:lnTo>
                    <a:lnTo>
                      <a:pt x="1237" y="1031"/>
                    </a:lnTo>
                    <a:lnTo>
                      <a:pt x="1237" y="1037"/>
                    </a:lnTo>
                    <a:lnTo>
                      <a:pt x="1237" y="1049"/>
                    </a:lnTo>
                    <a:lnTo>
                      <a:pt x="1237" y="1055"/>
                    </a:lnTo>
                    <a:lnTo>
                      <a:pt x="1239" y="1061"/>
                    </a:lnTo>
                    <a:lnTo>
                      <a:pt x="1242" y="1067"/>
                    </a:lnTo>
                    <a:lnTo>
                      <a:pt x="1247" y="1070"/>
                    </a:lnTo>
                    <a:lnTo>
                      <a:pt x="1253" y="1076"/>
                    </a:lnTo>
                    <a:lnTo>
                      <a:pt x="1253" y="1081"/>
                    </a:lnTo>
                    <a:lnTo>
                      <a:pt x="1255" y="1087"/>
                    </a:lnTo>
                    <a:lnTo>
                      <a:pt x="1255" y="1099"/>
                    </a:lnTo>
                    <a:lnTo>
                      <a:pt x="1253" y="1105"/>
                    </a:lnTo>
                    <a:lnTo>
                      <a:pt x="1250" y="1111"/>
                    </a:lnTo>
                    <a:lnTo>
                      <a:pt x="1247" y="1117"/>
                    </a:lnTo>
                    <a:lnTo>
                      <a:pt x="1247" y="1123"/>
                    </a:lnTo>
                    <a:lnTo>
                      <a:pt x="1245" y="1131"/>
                    </a:lnTo>
                    <a:lnTo>
                      <a:pt x="1245" y="1137"/>
                    </a:lnTo>
                    <a:lnTo>
                      <a:pt x="1245" y="1143"/>
                    </a:lnTo>
                    <a:lnTo>
                      <a:pt x="1242" y="1175"/>
                    </a:lnTo>
                    <a:lnTo>
                      <a:pt x="1247" y="1175"/>
                    </a:lnTo>
                    <a:lnTo>
                      <a:pt x="1253" y="1175"/>
                    </a:lnTo>
                    <a:lnTo>
                      <a:pt x="1258" y="1173"/>
                    </a:lnTo>
                    <a:lnTo>
                      <a:pt x="1258" y="1181"/>
                    </a:lnTo>
                    <a:lnTo>
                      <a:pt x="1261" y="1187"/>
                    </a:lnTo>
                    <a:lnTo>
                      <a:pt x="1263" y="1193"/>
                    </a:lnTo>
                    <a:lnTo>
                      <a:pt x="1263" y="1199"/>
                    </a:lnTo>
                    <a:lnTo>
                      <a:pt x="1263" y="1205"/>
                    </a:lnTo>
                    <a:lnTo>
                      <a:pt x="1269" y="1208"/>
                    </a:lnTo>
                    <a:lnTo>
                      <a:pt x="1274" y="1208"/>
                    </a:lnTo>
                    <a:lnTo>
                      <a:pt x="1280" y="1208"/>
                    </a:lnTo>
                    <a:lnTo>
                      <a:pt x="1285" y="1211"/>
                    </a:lnTo>
                    <a:lnTo>
                      <a:pt x="1288" y="1217"/>
                    </a:lnTo>
                    <a:lnTo>
                      <a:pt x="1293" y="1223"/>
                    </a:lnTo>
                    <a:lnTo>
                      <a:pt x="1298" y="1228"/>
                    </a:lnTo>
                    <a:lnTo>
                      <a:pt x="1301" y="1234"/>
                    </a:lnTo>
                    <a:lnTo>
                      <a:pt x="1306" y="1237"/>
                    </a:lnTo>
                    <a:lnTo>
                      <a:pt x="1309" y="1243"/>
                    </a:lnTo>
                    <a:lnTo>
                      <a:pt x="1314" y="1246"/>
                    </a:lnTo>
                    <a:lnTo>
                      <a:pt x="1317" y="1252"/>
                    </a:lnTo>
                    <a:lnTo>
                      <a:pt x="1320" y="1258"/>
                    </a:lnTo>
                    <a:lnTo>
                      <a:pt x="1322" y="1264"/>
                    </a:lnTo>
                    <a:lnTo>
                      <a:pt x="1325" y="1270"/>
                    </a:lnTo>
                    <a:lnTo>
                      <a:pt x="1325" y="1275"/>
                    </a:lnTo>
                    <a:lnTo>
                      <a:pt x="1322" y="1281"/>
                    </a:lnTo>
                    <a:lnTo>
                      <a:pt x="1317" y="1287"/>
                    </a:lnTo>
                    <a:lnTo>
                      <a:pt x="1309" y="1290"/>
                    </a:lnTo>
                    <a:lnTo>
                      <a:pt x="1304" y="1290"/>
                    </a:lnTo>
                    <a:lnTo>
                      <a:pt x="1298" y="1290"/>
                    </a:lnTo>
                    <a:lnTo>
                      <a:pt x="1293" y="1287"/>
                    </a:lnTo>
                    <a:lnTo>
                      <a:pt x="1288" y="1284"/>
                    </a:lnTo>
                    <a:lnTo>
                      <a:pt x="1282" y="1278"/>
                    </a:lnTo>
                    <a:lnTo>
                      <a:pt x="1280" y="1273"/>
                    </a:lnTo>
                    <a:lnTo>
                      <a:pt x="1274" y="1267"/>
                    </a:lnTo>
                    <a:lnTo>
                      <a:pt x="1269" y="1264"/>
                    </a:lnTo>
                    <a:lnTo>
                      <a:pt x="1266" y="1258"/>
                    </a:lnTo>
                    <a:lnTo>
                      <a:pt x="1261" y="1255"/>
                    </a:lnTo>
                    <a:lnTo>
                      <a:pt x="1255" y="1246"/>
                    </a:lnTo>
                    <a:lnTo>
                      <a:pt x="1255" y="1240"/>
                    </a:lnTo>
                    <a:lnTo>
                      <a:pt x="1253" y="1234"/>
                    </a:lnTo>
                    <a:lnTo>
                      <a:pt x="1250" y="1228"/>
                    </a:lnTo>
                    <a:lnTo>
                      <a:pt x="1247" y="1223"/>
                    </a:lnTo>
                    <a:lnTo>
                      <a:pt x="1245" y="1217"/>
                    </a:lnTo>
                    <a:lnTo>
                      <a:pt x="1239" y="1214"/>
                    </a:lnTo>
                    <a:lnTo>
                      <a:pt x="1234" y="1211"/>
                    </a:lnTo>
                    <a:lnTo>
                      <a:pt x="1229" y="1208"/>
                    </a:lnTo>
                    <a:lnTo>
                      <a:pt x="1223" y="1205"/>
                    </a:lnTo>
                    <a:lnTo>
                      <a:pt x="1221" y="1199"/>
                    </a:lnTo>
                    <a:lnTo>
                      <a:pt x="1213" y="1193"/>
                    </a:lnTo>
                    <a:lnTo>
                      <a:pt x="1207" y="1190"/>
                    </a:lnTo>
                    <a:lnTo>
                      <a:pt x="1202" y="1187"/>
                    </a:lnTo>
                    <a:lnTo>
                      <a:pt x="1188" y="1181"/>
                    </a:lnTo>
                    <a:lnTo>
                      <a:pt x="1183" y="1178"/>
                    </a:lnTo>
                    <a:lnTo>
                      <a:pt x="1178" y="1178"/>
                    </a:lnTo>
                    <a:lnTo>
                      <a:pt x="1170" y="1178"/>
                    </a:lnTo>
                    <a:lnTo>
                      <a:pt x="1164" y="1181"/>
                    </a:lnTo>
                    <a:lnTo>
                      <a:pt x="1159" y="1181"/>
                    </a:lnTo>
                    <a:lnTo>
                      <a:pt x="1154" y="1184"/>
                    </a:lnTo>
                    <a:lnTo>
                      <a:pt x="1148" y="1187"/>
                    </a:lnTo>
                    <a:lnTo>
                      <a:pt x="1143" y="1190"/>
                    </a:lnTo>
                    <a:lnTo>
                      <a:pt x="1138" y="1190"/>
                    </a:lnTo>
                    <a:lnTo>
                      <a:pt x="1132" y="1196"/>
                    </a:lnTo>
                    <a:lnTo>
                      <a:pt x="1127" y="1199"/>
                    </a:lnTo>
                    <a:lnTo>
                      <a:pt x="1122" y="1202"/>
                    </a:lnTo>
                    <a:lnTo>
                      <a:pt x="1116" y="1208"/>
                    </a:lnTo>
                    <a:lnTo>
                      <a:pt x="1111" y="1211"/>
                    </a:lnTo>
                    <a:lnTo>
                      <a:pt x="1105" y="1214"/>
                    </a:lnTo>
                    <a:lnTo>
                      <a:pt x="1100" y="1220"/>
                    </a:lnTo>
                    <a:lnTo>
                      <a:pt x="1095" y="1223"/>
                    </a:lnTo>
                    <a:lnTo>
                      <a:pt x="1089" y="1225"/>
                    </a:lnTo>
                    <a:lnTo>
                      <a:pt x="1089" y="1231"/>
                    </a:lnTo>
                    <a:lnTo>
                      <a:pt x="1079" y="1240"/>
                    </a:lnTo>
                    <a:lnTo>
                      <a:pt x="1076" y="1246"/>
                    </a:lnTo>
                    <a:lnTo>
                      <a:pt x="1071" y="1249"/>
                    </a:lnTo>
                    <a:lnTo>
                      <a:pt x="1063" y="1255"/>
                    </a:lnTo>
                    <a:lnTo>
                      <a:pt x="1057" y="1255"/>
                    </a:lnTo>
                    <a:lnTo>
                      <a:pt x="1049" y="1261"/>
                    </a:lnTo>
                    <a:lnTo>
                      <a:pt x="1047" y="1267"/>
                    </a:lnTo>
                    <a:lnTo>
                      <a:pt x="1041" y="1270"/>
                    </a:lnTo>
                    <a:lnTo>
                      <a:pt x="1036" y="1273"/>
                    </a:lnTo>
                    <a:lnTo>
                      <a:pt x="1030" y="1278"/>
                    </a:lnTo>
                    <a:lnTo>
                      <a:pt x="1028" y="1284"/>
                    </a:lnTo>
                    <a:lnTo>
                      <a:pt x="1020" y="1290"/>
                    </a:lnTo>
                    <a:lnTo>
                      <a:pt x="1014" y="1293"/>
                    </a:lnTo>
                    <a:lnTo>
                      <a:pt x="1012" y="1299"/>
                    </a:lnTo>
                    <a:lnTo>
                      <a:pt x="1012" y="1305"/>
                    </a:lnTo>
                    <a:lnTo>
                      <a:pt x="1009" y="1311"/>
                    </a:lnTo>
                    <a:lnTo>
                      <a:pt x="1009" y="1317"/>
                    </a:lnTo>
                    <a:lnTo>
                      <a:pt x="1006" y="1322"/>
                    </a:lnTo>
                    <a:lnTo>
                      <a:pt x="998" y="1331"/>
                    </a:lnTo>
                    <a:lnTo>
                      <a:pt x="998" y="1337"/>
                    </a:lnTo>
                    <a:lnTo>
                      <a:pt x="998" y="1346"/>
                    </a:lnTo>
                    <a:lnTo>
                      <a:pt x="998" y="1352"/>
                    </a:lnTo>
                    <a:lnTo>
                      <a:pt x="998" y="1358"/>
                    </a:lnTo>
                    <a:lnTo>
                      <a:pt x="998" y="1364"/>
                    </a:lnTo>
                    <a:lnTo>
                      <a:pt x="998" y="1370"/>
                    </a:lnTo>
                    <a:lnTo>
                      <a:pt x="998" y="1378"/>
                    </a:lnTo>
                    <a:lnTo>
                      <a:pt x="1001" y="1384"/>
                    </a:lnTo>
                    <a:lnTo>
                      <a:pt x="1006" y="1384"/>
                    </a:lnTo>
                    <a:lnTo>
                      <a:pt x="1012" y="1393"/>
                    </a:lnTo>
                    <a:lnTo>
                      <a:pt x="1014" y="1399"/>
                    </a:lnTo>
                    <a:lnTo>
                      <a:pt x="1017" y="1405"/>
                    </a:lnTo>
                    <a:lnTo>
                      <a:pt x="1020" y="1411"/>
                    </a:lnTo>
                    <a:lnTo>
                      <a:pt x="1025" y="1414"/>
                    </a:lnTo>
                    <a:lnTo>
                      <a:pt x="1025" y="1420"/>
                    </a:lnTo>
                    <a:lnTo>
                      <a:pt x="1030" y="1425"/>
                    </a:lnTo>
                    <a:lnTo>
                      <a:pt x="1033" y="1431"/>
                    </a:lnTo>
                    <a:lnTo>
                      <a:pt x="1036" y="1437"/>
                    </a:lnTo>
                    <a:lnTo>
                      <a:pt x="1041" y="1446"/>
                    </a:lnTo>
                    <a:lnTo>
                      <a:pt x="1044" y="1452"/>
                    </a:lnTo>
                    <a:lnTo>
                      <a:pt x="1049" y="1455"/>
                    </a:lnTo>
                    <a:lnTo>
                      <a:pt x="1055" y="1461"/>
                    </a:lnTo>
                    <a:lnTo>
                      <a:pt x="1057" y="1467"/>
                    </a:lnTo>
                    <a:lnTo>
                      <a:pt x="1063" y="1472"/>
                    </a:lnTo>
                    <a:lnTo>
                      <a:pt x="1063" y="1481"/>
                    </a:lnTo>
                    <a:lnTo>
                      <a:pt x="1063" y="1487"/>
                    </a:lnTo>
                    <a:lnTo>
                      <a:pt x="1063" y="1493"/>
                    </a:lnTo>
                    <a:lnTo>
                      <a:pt x="1063" y="1502"/>
                    </a:lnTo>
                    <a:lnTo>
                      <a:pt x="1063" y="1508"/>
                    </a:lnTo>
                    <a:lnTo>
                      <a:pt x="1063" y="1514"/>
                    </a:lnTo>
                    <a:lnTo>
                      <a:pt x="1063" y="1519"/>
                    </a:lnTo>
                    <a:lnTo>
                      <a:pt x="1060" y="1525"/>
                    </a:lnTo>
                    <a:lnTo>
                      <a:pt x="1060" y="1531"/>
                    </a:lnTo>
                    <a:lnTo>
                      <a:pt x="1060" y="1537"/>
                    </a:lnTo>
                    <a:lnTo>
                      <a:pt x="1060" y="1543"/>
                    </a:lnTo>
                    <a:lnTo>
                      <a:pt x="1060" y="1549"/>
                    </a:lnTo>
                    <a:lnTo>
                      <a:pt x="1060" y="1555"/>
                    </a:lnTo>
                    <a:lnTo>
                      <a:pt x="1055" y="1558"/>
                    </a:lnTo>
                    <a:lnTo>
                      <a:pt x="1049" y="1564"/>
                    </a:lnTo>
                    <a:lnTo>
                      <a:pt x="1044" y="1564"/>
                    </a:lnTo>
                    <a:lnTo>
                      <a:pt x="1039" y="1567"/>
                    </a:lnTo>
                    <a:lnTo>
                      <a:pt x="1033" y="1567"/>
                    </a:lnTo>
                    <a:lnTo>
                      <a:pt x="1025" y="1561"/>
                    </a:lnTo>
                    <a:lnTo>
                      <a:pt x="1020" y="1558"/>
                    </a:lnTo>
                    <a:lnTo>
                      <a:pt x="1017" y="1552"/>
                    </a:lnTo>
                    <a:lnTo>
                      <a:pt x="1012" y="1552"/>
                    </a:lnTo>
                    <a:lnTo>
                      <a:pt x="1006" y="1549"/>
                    </a:lnTo>
                    <a:lnTo>
                      <a:pt x="1004" y="1543"/>
                    </a:lnTo>
                    <a:lnTo>
                      <a:pt x="998" y="1540"/>
                    </a:lnTo>
                    <a:lnTo>
                      <a:pt x="993" y="1537"/>
                    </a:lnTo>
                    <a:lnTo>
                      <a:pt x="988" y="1531"/>
                    </a:lnTo>
                    <a:lnTo>
                      <a:pt x="982" y="1525"/>
                    </a:lnTo>
                    <a:lnTo>
                      <a:pt x="980" y="1519"/>
                    </a:lnTo>
                    <a:lnTo>
                      <a:pt x="977" y="1514"/>
                    </a:lnTo>
                    <a:lnTo>
                      <a:pt x="972" y="1502"/>
                    </a:lnTo>
                    <a:lnTo>
                      <a:pt x="972" y="1496"/>
                    </a:lnTo>
                    <a:lnTo>
                      <a:pt x="972" y="1490"/>
                    </a:lnTo>
                    <a:lnTo>
                      <a:pt x="969" y="1484"/>
                    </a:lnTo>
                    <a:lnTo>
                      <a:pt x="966" y="1478"/>
                    </a:lnTo>
                    <a:lnTo>
                      <a:pt x="964" y="1472"/>
                    </a:lnTo>
                    <a:lnTo>
                      <a:pt x="961" y="1464"/>
                    </a:lnTo>
                    <a:lnTo>
                      <a:pt x="958" y="1458"/>
                    </a:lnTo>
                    <a:lnTo>
                      <a:pt x="950" y="1452"/>
                    </a:lnTo>
                    <a:lnTo>
                      <a:pt x="945" y="1449"/>
                    </a:lnTo>
                    <a:lnTo>
                      <a:pt x="939" y="1443"/>
                    </a:lnTo>
                    <a:lnTo>
                      <a:pt x="929" y="1434"/>
                    </a:lnTo>
                    <a:lnTo>
                      <a:pt x="926" y="1428"/>
                    </a:lnTo>
                    <a:lnTo>
                      <a:pt x="921" y="1425"/>
                    </a:lnTo>
                    <a:lnTo>
                      <a:pt x="913" y="1417"/>
                    </a:lnTo>
                    <a:lnTo>
                      <a:pt x="907" y="1411"/>
                    </a:lnTo>
                    <a:lnTo>
                      <a:pt x="902" y="1405"/>
                    </a:lnTo>
                    <a:lnTo>
                      <a:pt x="897" y="1405"/>
                    </a:lnTo>
                    <a:lnTo>
                      <a:pt x="883" y="1402"/>
                    </a:lnTo>
                    <a:lnTo>
                      <a:pt x="878" y="1402"/>
                    </a:lnTo>
                    <a:lnTo>
                      <a:pt x="870" y="1402"/>
                    </a:lnTo>
                    <a:lnTo>
                      <a:pt x="862" y="1411"/>
                    </a:lnTo>
                    <a:lnTo>
                      <a:pt x="862" y="1417"/>
                    </a:lnTo>
                    <a:lnTo>
                      <a:pt x="856" y="1425"/>
                    </a:lnTo>
                    <a:lnTo>
                      <a:pt x="856" y="1431"/>
                    </a:lnTo>
                    <a:lnTo>
                      <a:pt x="856" y="1437"/>
                    </a:lnTo>
                    <a:lnTo>
                      <a:pt x="854" y="1443"/>
                    </a:lnTo>
                    <a:lnTo>
                      <a:pt x="803" y="1446"/>
                    </a:lnTo>
                    <a:lnTo>
                      <a:pt x="800" y="1440"/>
                    </a:lnTo>
                    <a:lnTo>
                      <a:pt x="800" y="1434"/>
                    </a:lnTo>
                    <a:lnTo>
                      <a:pt x="800" y="1428"/>
                    </a:lnTo>
                    <a:lnTo>
                      <a:pt x="797" y="1422"/>
                    </a:lnTo>
                    <a:lnTo>
                      <a:pt x="795" y="1417"/>
                    </a:lnTo>
                    <a:lnTo>
                      <a:pt x="789" y="1414"/>
                    </a:lnTo>
                    <a:lnTo>
                      <a:pt x="781" y="1411"/>
                    </a:lnTo>
                    <a:lnTo>
                      <a:pt x="776" y="1408"/>
                    </a:lnTo>
                    <a:lnTo>
                      <a:pt x="768" y="1408"/>
                    </a:lnTo>
                    <a:lnTo>
                      <a:pt x="763" y="1408"/>
                    </a:lnTo>
                    <a:lnTo>
                      <a:pt x="757" y="1408"/>
                    </a:lnTo>
                    <a:lnTo>
                      <a:pt x="752" y="1405"/>
                    </a:lnTo>
                    <a:lnTo>
                      <a:pt x="747" y="1405"/>
                    </a:lnTo>
                    <a:lnTo>
                      <a:pt x="741" y="1402"/>
                    </a:lnTo>
                    <a:lnTo>
                      <a:pt x="736" y="1396"/>
                    </a:lnTo>
                    <a:lnTo>
                      <a:pt x="731" y="1396"/>
                    </a:lnTo>
                    <a:lnTo>
                      <a:pt x="725" y="1393"/>
                    </a:lnTo>
                    <a:lnTo>
                      <a:pt x="720" y="1387"/>
                    </a:lnTo>
                    <a:lnTo>
                      <a:pt x="714" y="1384"/>
                    </a:lnTo>
                    <a:lnTo>
                      <a:pt x="709" y="1381"/>
                    </a:lnTo>
                    <a:lnTo>
                      <a:pt x="704" y="1381"/>
                    </a:lnTo>
                    <a:lnTo>
                      <a:pt x="698" y="1381"/>
                    </a:lnTo>
                    <a:lnTo>
                      <a:pt x="690" y="1381"/>
                    </a:lnTo>
                    <a:lnTo>
                      <a:pt x="685" y="1381"/>
                    </a:lnTo>
                    <a:lnTo>
                      <a:pt x="680" y="1381"/>
                    </a:lnTo>
                    <a:lnTo>
                      <a:pt x="669" y="1381"/>
                    </a:lnTo>
                    <a:lnTo>
                      <a:pt x="664" y="1381"/>
                    </a:lnTo>
                    <a:lnTo>
                      <a:pt x="658" y="1381"/>
                    </a:lnTo>
                    <a:lnTo>
                      <a:pt x="650" y="1381"/>
                    </a:lnTo>
                    <a:lnTo>
                      <a:pt x="645" y="1381"/>
                    </a:lnTo>
                    <a:lnTo>
                      <a:pt x="640" y="1384"/>
                    </a:lnTo>
                    <a:lnTo>
                      <a:pt x="634" y="1384"/>
                    </a:lnTo>
                    <a:lnTo>
                      <a:pt x="629" y="1384"/>
                    </a:lnTo>
                    <a:lnTo>
                      <a:pt x="623" y="1384"/>
                    </a:lnTo>
                    <a:lnTo>
                      <a:pt x="618" y="1384"/>
                    </a:lnTo>
                    <a:lnTo>
                      <a:pt x="613" y="1384"/>
                    </a:lnTo>
                    <a:lnTo>
                      <a:pt x="607" y="1390"/>
                    </a:lnTo>
                    <a:lnTo>
                      <a:pt x="602" y="1393"/>
                    </a:lnTo>
                    <a:lnTo>
                      <a:pt x="599" y="1399"/>
                    </a:lnTo>
                    <a:lnTo>
                      <a:pt x="597" y="1405"/>
                    </a:lnTo>
                    <a:lnTo>
                      <a:pt x="591" y="1408"/>
                    </a:lnTo>
                    <a:lnTo>
                      <a:pt x="589" y="1414"/>
                    </a:lnTo>
                    <a:lnTo>
                      <a:pt x="583" y="1420"/>
                    </a:lnTo>
                    <a:lnTo>
                      <a:pt x="583" y="1425"/>
                    </a:lnTo>
                    <a:lnTo>
                      <a:pt x="581" y="1437"/>
                    </a:lnTo>
                    <a:lnTo>
                      <a:pt x="581" y="1443"/>
                    </a:lnTo>
                    <a:lnTo>
                      <a:pt x="581" y="1452"/>
                    </a:lnTo>
                    <a:lnTo>
                      <a:pt x="581" y="1458"/>
                    </a:lnTo>
                    <a:lnTo>
                      <a:pt x="581" y="1464"/>
                    </a:lnTo>
                    <a:lnTo>
                      <a:pt x="581" y="1472"/>
                    </a:lnTo>
                    <a:lnTo>
                      <a:pt x="581" y="1478"/>
                    </a:lnTo>
                    <a:lnTo>
                      <a:pt x="581" y="1484"/>
                    </a:lnTo>
                    <a:lnTo>
                      <a:pt x="578" y="1493"/>
                    </a:lnTo>
                    <a:lnTo>
                      <a:pt x="575" y="1499"/>
                    </a:lnTo>
                    <a:lnTo>
                      <a:pt x="570" y="1499"/>
                    </a:lnTo>
                    <a:lnTo>
                      <a:pt x="565" y="1502"/>
                    </a:lnTo>
                    <a:lnTo>
                      <a:pt x="559" y="1502"/>
                    </a:lnTo>
                    <a:lnTo>
                      <a:pt x="554" y="1496"/>
                    </a:lnTo>
                    <a:lnTo>
                      <a:pt x="551" y="1490"/>
                    </a:lnTo>
                    <a:lnTo>
                      <a:pt x="546" y="1487"/>
                    </a:lnTo>
                    <a:lnTo>
                      <a:pt x="546" y="1481"/>
                    </a:lnTo>
                    <a:lnTo>
                      <a:pt x="546" y="1475"/>
                    </a:lnTo>
                    <a:lnTo>
                      <a:pt x="546" y="1469"/>
                    </a:lnTo>
                    <a:lnTo>
                      <a:pt x="546" y="1464"/>
                    </a:lnTo>
                    <a:lnTo>
                      <a:pt x="546" y="1452"/>
                    </a:lnTo>
                    <a:lnTo>
                      <a:pt x="543" y="1446"/>
                    </a:lnTo>
                    <a:lnTo>
                      <a:pt x="540" y="1440"/>
                    </a:lnTo>
                    <a:lnTo>
                      <a:pt x="538" y="1434"/>
                    </a:lnTo>
                    <a:lnTo>
                      <a:pt x="535" y="1428"/>
                    </a:lnTo>
                    <a:lnTo>
                      <a:pt x="535" y="1422"/>
                    </a:lnTo>
                    <a:lnTo>
                      <a:pt x="532" y="1417"/>
                    </a:lnTo>
                    <a:lnTo>
                      <a:pt x="530" y="1411"/>
                    </a:lnTo>
                    <a:lnTo>
                      <a:pt x="527" y="1405"/>
                    </a:lnTo>
                    <a:lnTo>
                      <a:pt x="522" y="1399"/>
                    </a:lnTo>
                    <a:lnTo>
                      <a:pt x="519" y="1393"/>
                    </a:lnTo>
                    <a:lnTo>
                      <a:pt x="514" y="1387"/>
                    </a:lnTo>
                    <a:lnTo>
                      <a:pt x="508" y="1378"/>
                    </a:lnTo>
                    <a:lnTo>
                      <a:pt x="506" y="1372"/>
                    </a:lnTo>
                    <a:lnTo>
                      <a:pt x="500" y="1364"/>
                    </a:lnTo>
                    <a:lnTo>
                      <a:pt x="495" y="1361"/>
                    </a:lnTo>
                    <a:lnTo>
                      <a:pt x="487" y="1358"/>
                    </a:lnTo>
                    <a:lnTo>
                      <a:pt x="484" y="1352"/>
                    </a:lnTo>
                    <a:lnTo>
                      <a:pt x="479" y="1349"/>
                    </a:lnTo>
                    <a:lnTo>
                      <a:pt x="473" y="1346"/>
                    </a:lnTo>
                    <a:lnTo>
                      <a:pt x="468" y="1343"/>
                    </a:lnTo>
                    <a:lnTo>
                      <a:pt x="463" y="1340"/>
                    </a:lnTo>
                    <a:lnTo>
                      <a:pt x="457" y="1340"/>
                    </a:lnTo>
                    <a:lnTo>
                      <a:pt x="452" y="1340"/>
                    </a:lnTo>
                    <a:lnTo>
                      <a:pt x="447" y="1340"/>
                    </a:lnTo>
                    <a:lnTo>
                      <a:pt x="441" y="1340"/>
                    </a:lnTo>
                    <a:lnTo>
                      <a:pt x="436" y="1340"/>
                    </a:lnTo>
                    <a:lnTo>
                      <a:pt x="431" y="1340"/>
                    </a:lnTo>
                    <a:lnTo>
                      <a:pt x="423" y="1340"/>
                    </a:lnTo>
                    <a:lnTo>
                      <a:pt x="417" y="1343"/>
                    </a:lnTo>
                    <a:lnTo>
                      <a:pt x="412" y="1349"/>
                    </a:lnTo>
                    <a:lnTo>
                      <a:pt x="404" y="1355"/>
                    </a:lnTo>
                    <a:lnTo>
                      <a:pt x="398" y="1358"/>
                    </a:lnTo>
                    <a:lnTo>
                      <a:pt x="393" y="1361"/>
                    </a:lnTo>
                    <a:lnTo>
                      <a:pt x="388" y="1367"/>
                    </a:lnTo>
                    <a:lnTo>
                      <a:pt x="382" y="1370"/>
                    </a:lnTo>
                    <a:lnTo>
                      <a:pt x="369" y="1378"/>
                    </a:lnTo>
                    <a:lnTo>
                      <a:pt x="358" y="1384"/>
                    </a:lnTo>
                    <a:lnTo>
                      <a:pt x="353" y="1387"/>
                    </a:lnTo>
                    <a:lnTo>
                      <a:pt x="350" y="1393"/>
                    </a:lnTo>
                    <a:lnTo>
                      <a:pt x="345" y="1396"/>
                    </a:lnTo>
                    <a:lnTo>
                      <a:pt x="342" y="1390"/>
                    </a:lnTo>
                    <a:lnTo>
                      <a:pt x="342" y="1384"/>
                    </a:lnTo>
                    <a:lnTo>
                      <a:pt x="342" y="1378"/>
                    </a:lnTo>
                    <a:lnTo>
                      <a:pt x="342" y="1372"/>
                    </a:lnTo>
                    <a:lnTo>
                      <a:pt x="342" y="1367"/>
                    </a:lnTo>
                    <a:lnTo>
                      <a:pt x="342" y="1361"/>
                    </a:lnTo>
                    <a:lnTo>
                      <a:pt x="345" y="1355"/>
                    </a:lnTo>
                    <a:lnTo>
                      <a:pt x="348" y="1349"/>
                    </a:lnTo>
                    <a:lnTo>
                      <a:pt x="353" y="1340"/>
                    </a:lnTo>
                    <a:lnTo>
                      <a:pt x="353" y="1334"/>
                    </a:lnTo>
                    <a:lnTo>
                      <a:pt x="353" y="1328"/>
                    </a:lnTo>
                    <a:lnTo>
                      <a:pt x="353" y="1322"/>
                    </a:lnTo>
                    <a:lnTo>
                      <a:pt x="353" y="1311"/>
                    </a:lnTo>
                    <a:lnTo>
                      <a:pt x="353" y="1305"/>
                    </a:lnTo>
                    <a:lnTo>
                      <a:pt x="353" y="1293"/>
                    </a:lnTo>
                    <a:lnTo>
                      <a:pt x="353" y="1287"/>
                    </a:lnTo>
                    <a:lnTo>
                      <a:pt x="353" y="1281"/>
                    </a:lnTo>
                    <a:lnTo>
                      <a:pt x="353" y="1273"/>
                    </a:lnTo>
                    <a:lnTo>
                      <a:pt x="353" y="1267"/>
                    </a:lnTo>
                    <a:lnTo>
                      <a:pt x="353" y="1261"/>
                    </a:lnTo>
                    <a:lnTo>
                      <a:pt x="353" y="1255"/>
                    </a:lnTo>
                    <a:lnTo>
                      <a:pt x="353" y="1249"/>
                    </a:lnTo>
                    <a:lnTo>
                      <a:pt x="353" y="1243"/>
                    </a:lnTo>
                    <a:lnTo>
                      <a:pt x="350" y="1237"/>
                    </a:lnTo>
                    <a:lnTo>
                      <a:pt x="348" y="1231"/>
                    </a:lnTo>
                    <a:lnTo>
                      <a:pt x="345" y="1225"/>
                    </a:lnTo>
                    <a:lnTo>
                      <a:pt x="342" y="1220"/>
                    </a:lnTo>
                    <a:lnTo>
                      <a:pt x="337" y="1217"/>
                    </a:lnTo>
                    <a:lnTo>
                      <a:pt x="332" y="1208"/>
                    </a:lnTo>
                    <a:lnTo>
                      <a:pt x="324" y="1196"/>
                    </a:lnTo>
                    <a:lnTo>
                      <a:pt x="321" y="1190"/>
                    </a:lnTo>
                    <a:lnTo>
                      <a:pt x="315" y="1187"/>
                    </a:lnTo>
                    <a:lnTo>
                      <a:pt x="302" y="1173"/>
                    </a:lnTo>
                    <a:lnTo>
                      <a:pt x="299" y="1167"/>
                    </a:lnTo>
                    <a:lnTo>
                      <a:pt x="291" y="1161"/>
                    </a:lnTo>
                    <a:lnTo>
                      <a:pt x="289" y="1155"/>
                    </a:lnTo>
                    <a:lnTo>
                      <a:pt x="283" y="1152"/>
                    </a:lnTo>
                    <a:lnTo>
                      <a:pt x="275" y="1143"/>
                    </a:lnTo>
                    <a:lnTo>
                      <a:pt x="270" y="1140"/>
                    </a:lnTo>
                    <a:lnTo>
                      <a:pt x="265" y="1137"/>
                    </a:lnTo>
                    <a:lnTo>
                      <a:pt x="259" y="1131"/>
                    </a:lnTo>
                    <a:lnTo>
                      <a:pt x="254" y="1131"/>
                    </a:lnTo>
                    <a:lnTo>
                      <a:pt x="249" y="1128"/>
                    </a:lnTo>
                    <a:lnTo>
                      <a:pt x="238" y="1131"/>
                    </a:lnTo>
                    <a:lnTo>
                      <a:pt x="232" y="1134"/>
                    </a:lnTo>
                    <a:lnTo>
                      <a:pt x="232" y="1140"/>
                    </a:lnTo>
                    <a:lnTo>
                      <a:pt x="232" y="1149"/>
                    </a:lnTo>
                    <a:lnTo>
                      <a:pt x="230" y="1155"/>
                    </a:lnTo>
                    <a:lnTo>
                      <a:pt x="230" y="1161"/>
                    </a:lnTo>
                    <a:lnTo>
                      <a:pt x="227" y="1167"/>
                    </a:lnTo>
                    <a:lnTo>
                      <a:pt x="227" y="1173"/>
                    </a:lnTo>
                    <a:lnTo>
                      <a:pt x="224" y="1178"/>
                    </a:lnTo>
                    <a:lnTo>
                      <a:pt x="219" y="1184"/>
                    </a:lnTo>
                    <a:lnTo>
                      <a:pt x="219" y="1190"/>
                    </a:lnTo>
                    <a:lnTo>
                      <a:pt x="216" y="1196"/>
                    </a:lnTo>
                    <a:lnTo>
                      <a:pt x="214" y="1202"/>
                    </a:lnTo>
                    <a:lnTo>
                      <a:pt x="214" y="1211"/>
                    </a:lnTo>
                    <a:lnTo>
                      <a:pt x="211" y="1217"/>
                    </a:lnTo>
                    <a:lnTo>
                      <a:pt x="211" y="1223"/>
                    </a:lnTo>
                    <a:lnTo>
                      <a:pt x="211" y="1228"/>
                    </a:lnTo>
                    <a:lnTo>
                      <a:pt x="203" y="1240"/>
                    </a:lnTo>
                    <a:lnTo>
                      <a:pt x="198" y="1246"/>
                    </a:lnTo>
                    <a:lnTo>
                      <a:pt x="192" y="1261"/>
                    </a:lnTo>
                    <a:lnTo>
                      <a:pt x="190" y="1267"/>
                    </a:lnTo>
                    <a:lnTo>
                      <a:pt x="187" y="1273"/>
                    </a:lnTo>
                    <a:lnTo>
                      <a:pt x="184" y="1278"/>
                    </a:lnTo>
                    <a:lnTo>
                      <a:pt x="182" y="1284"/>
                    </a:lnTo>
                    <a:lnTo>
                      <a:pt x="176" y="1287"/>
                    </a:lnTo>
                    <a:lnTo>
                      <a:pt x="168" y="1293"/>
                    </a:lnTo>
                    <a:lnTo>
                      <a:pt x="166" y="1299"/>
                    </a:lnTo>
                    <a:lnTo>
                      <a:pt x="160" y="1302"/>
                    </a:lnTo>
                    <a:lnTo>
                      <a:pt x="157" y="1308"/>
                    </a:lnTo>
                    <a:lnTo>
                      <a:pt x="149" y="1311"/>
                    </a:lnTo>
                    <a:lnTo>
                      <a:pt x="144" y="1314"/>
                    </a:lnTo>
                    <a:lnTo>
                      <a:pt x="136" y="1314"/>
                    </a:lnTo>
                    <a:lnTo>
                      <a:pt x="131" y="1314"/>
                    </a:lnTo>
                    <a:lnTo>
                      <a:pt x="125" y="1314"/>
                    </a:lnTo>
                    <a:lnTo>
                      <a:pt x="117" y="1314"/>
                    </a:lnTo>
                    <a:lnTo>
                      <a:pt x="112" y="1314"/>
                    </a:lnTo>
                    <a:lnTo>
                      <a:pt x="104" y="1314"/>
                    </a:lnTo>
                    <a:lnTo>
                      <a:pt x="99" y="1311"/>
                    </a:lnTo>
                    <a:lnTo>
                      <a:pt x="93" y="1311"/>
                    </a:lnTo>
                    <a:lnTo>
                      <a:pt x="88" y="1308"/>
                    </a:lnTo>
                    <a:lnTo>
                      <a:pt x="83" y="1305"/>
                    </a:lnTo>
                    <a:lnTo>
                      <a:pt x="80" y="1299"/>
                    </a:lnTo>
                    <a:lnTo>
                      <a:pt x="74" y="1296"/>
                    </a:lnTo>
                    <a:lnTo>
                      <a:pt x="72" y="1290"/>
                    </a:lnTo>
                    <a:lnTo>
                      <a:pt x="66" y="1284"/>
                    </a:lnTo>
                    <a:lnTo>
                      <a:pt x="61" y="1278"/>
                    </a:lnTo>
                    <a:lnTo>
                      <a:pt x="58" y="1273"/>
                    </a:lnTo>
                    <a:lnTo>
                      <a:pt x="56" y="1267"/>
                    </a:lnTo>
                    <a:lnTo>
                      <a:pt x="53" y="1258"/>
                    </a:lnTo>
                    <a:lnTo>
                      <a:pt x="50" y="1252"/>
                    </a:lnTo>
                    <a:lnTo>
                      <a:pt x="50" y="1246"/>
                    </a:lnTo>
                    <a:lnTo>
                      <a:pt x="48" y="1240"/>
                    </a:lnTo>
                    <a:lnTo>
                      <a:pt x="45" y="1225"/>
                    </a:lnTo>
                    <a:lnTo>
                      <a:pt x="45" y="1220"/>
                    </a:lnTo>
                    <a:lnTo>
                      <a:pt x="45" y="1214"/>
                    </a:lnTo>
                    <a:lnTo>
                      <a:pt x="45" y="1202"/>
                    </a:lnTo>
                    <a:lnTo>
                      <a:pt x="48" y="1196"/>
                    </a:lnTo>
                    <a:lnTo>
                      <a:pt x="53" y="1190"/>
                    </a:lnTo>
                    <a:lnTo>
                      <a:pt x="58" y="1184"/>
                    </a:lnTo>
                    <a:lnTo>
                      <a:pt x="64" y="1181"/>
                    </a:lnTo>
                    <a:lnTo>
                      <a:pt x="66" y="1175"/>
                    </a:lnTo>
                    <a:lnTo>
                      <a:pt x="74" y="1170"/>
                    </a:lnTo>
                    <a:lnTo>
                      <a:pt x="77" y="1164"/>
                    </a:lnTo>
                    <a:lnTo>
                      <a:pt x="83" y="1155"/>
                    </a:lnTo>
                    <a:lnTo>
                      <a:pt x="85" y="1149"/>
                    </a:lnTo>
                    <a:lnTo>
                      <a:pt x="93" y="1143"/>
                    </a:lnTo>
                    <a:lnTo>
                      <a:pt x="96" y="1137"/>
                    </a:lnTo>
                    <a:lnTo>
                      <a:pt x="101" y="1131"/>
                    </a:lnTo>
                    <a:lnTo>
                      <a:pt x="107" y="1128"/>
                    </a:lnTo>
                    <a:lnTo>
                      <a:pt x="115" y="1123"/>
                    </a:lnTo>
                    <a:lnTo>
                      <a:pt x="120" y="1120"/>
                    </a:lnTo>
                    <a:lnTo>
                      <a:pt x="125" y="1117"/>
                    </a:lnTo>
                    <a:lnTo>
                      <a:pt x="131" y="1111"/>
                    </a:lnTo>
                    <a:lnTo>
                      <a:pt x="136" y="1108"/>
                    </a:lnTo>
                    <a:lnTo>
                      <a:pt x="141" y="1105"/>
                    </a:lnTo>
                    <a:lnTo>
                      <a:pt x="147" y="1102"/>
                    </a:lnTo>
                    <a:lnTo>
                      <a:pt x="155" y="1099"/>
                    </a:lnTo>
                    <a:lnTo>
                      <a:pt x="160" y="1096"/>
                    </a:lnTo>
                    <a:lnTo>
                      <a:pt x="166" y="1093"/>
                    </a:lnTo>
                    <a:lnTo>
                      <a:pt x="171" y="1093"/>
                    </a:lnTo>
                    <a:lnTo>
                      <a:pt x="176" y="1093"/>
                    </a:lnTo>
                    <a:lnTo>
                      <a:pt x="184" y="1093"/>
                    </a:lnTo>
                    <a:lnTo>
                      <a:pt x="190" y="1090"/>
                    </a:lnTo>
                    <a:lnTo>
                      <a:pt x="195" y="1090"/>
                    </a:lnTo>
                    <a:lnTo>
                      <a:pt x="200" y="1087"/>
                    </a:lnTo>
                    <a:lnTo>
                      <a:pt x="206" y="1087"/>
                    </a:lnTo>
                    <a:lnTo>
                      <a:pt x="211" y="1084"/>
                    </a:lnTo>
                    <a:lnTo>
                      <a:pt x="216" y="1084"/>
                    </a:lnTo>
                    <a:lnTo>
                      <a:pt x="222" y="1081"/>
                    </a:lnTo>
                    <a:lnTo>
                      <a:pt x="230" y="1073"/>
                    </a:lnTo>
                    <a:lnTo>
                      <a:pt x="232" y="1067"/>
                    </a:lnTo>
                    <a:lnTo>
                      <a:pt x="238" y="1061"/>
                    </a:lnTo>
                    <a:lnTo>
                      <a:pt x="241" y="1055"/>
                    </a:lnTo>
                    <a:lnTo>
                      <a:pt x="241" y="1049"/>
                    </a:lnTo>
                    <a:lnTo>
                      <a:pt x="241" y="1043"/>
                    </a:lnTo>
                    <a:lnTo>
                      <a:pt x="238" y="1034"/>
                    </a:lnTo>
                    <a:lnTo>
                      <a:pt x="238" y="1028"/>
                    </a:lnTo>
                    <a:lnTo>
                      <a:pt x="243" y="1020"/>
                    </a:lnTo>
                    <a:lnTo>
                      <a:pt x="246" y="1014"/>
                    </a:lnTo>
                    <a:lnTo>
                      <a:pt x="251" y="1002"/>
                    </a:lnTo>
                    <a:lnTo>
                      <a:pt x="251" y="996"/>
                    </a:lnTo>
                    <a:lnTo>
                      <a:pt x="251" y="990"/>
                    </a:lnTo>
                    <a:lnTo>
                      <a:pt x="251" y="984"/>
                    </a:lnTo>
                    <a:lnTo>
                      <a:pt x="251" y="976"/>
                    </a:lnTo>
                    <a:lnTo>
                      <a:pt x="249" y="967"/>
                    </a:lnTo>
                    <a:lnTo>
                      <a:pt x="246" y="958"/>
                    </a:lnTo>
                    <a:lnTo>
                      <a:pt x="243" y="952"/>
                    </a:lnTo>
                    <a:lnTo>
                      <a:pt x="238" y="946"/>
                    </a:lnTo>
                    <a:lnTo>
                      <a:pt x="206" y="840"/>
                    </a:lnTo>
                    <a:lnTo>
                      <a:pt x="206" y="829"/>
                    </a:lnTo>
                    <a:lnTo>
                      <a:pt x="206" y="823"/>
                    </a:lnTo>
                    <a:lnTo>
                      <a:pt x="203" y="817"/>
                    </a:lnTo>
                    <a:lnTo>
                      <a:pt x="200" y="811"/>
                    </a:lnTo>
                    <a:lnTo>
                      <a:pt x="198" y="805"/>
                    </a:lnTo>
                    <a:lnTo>
                      <a:pt x="198" y="799"/>
                    </a:lnTo>
                    <a:lnTo>
                      <a:pt x="195" y="793"/>
                    </a:lnTo>
                    <a:lnTo>
                      <a:pt x="190" y="787"/>
                    </a:lnTo>
                    <a:lnTo>
                      <a:pt x="184" y="776"/>
                    </a:lnTo>
                    <a:lnTo>
                      <a:pt x="182" y="770"/>
                    </a:lnTo>
                    <a:lnTo>
                      <a:pt x="182" y="764"/>
                    </a:lnTo>
                    <a:lnTo>
                      <a:pt x="182" y="758"/>
                    </a:lnTo>
                    <a:lnTo>
                      <a:pt x="179" y="746"/>
                    </a:lnTo>
                    <a:lnTo>
                      <a:pt x="176" y="740"/>
                    </a:lnTo>
                    <a:lnTo>
                      <a:pt x="174" y="734"/>
                    </a:lnTo>
                    <a:lnTo>
                      <a:pt x="168" y="723"/>
                    </a:lnTo>
                    <a:lnTo>
                      <a:pt x="160" y="717"/>
                    </a:lnTo>
                    <a:lnTo>
                      <a:pt x="160" y="705"/>
                    </a:lnTo>
                    <a:lnTo>
                      <a:pt x="157" y="696"/>
                    </a:lnTo>
                    <a:lnTo>
                      <a:pt x="157" y="690"/>
                    </a:lnTo>
                    <a:lnTo>
                      <a:pt x="155" y="679"/>
                    </a:lnTo>
                    <a:lnTo>
                      <a:pt x="155" y="661"/>
                    </a:lnTo>
                    <a:lnTo>
                      <a:pt x="155" y="649"/>
                    </a:lnTo>
                    <a:lnTo>
                      <a:pt x="152" y="643"/>
                    </a:lnTo>
                    <a:lnTo>
                      <a:pt x="152" y="637"/>
                    </a:lnTo>
                    <a:lnTo>
                      <a:pt x="152" y="632"/>
                    </a:lnTo>
                    <a:lnTo>
                      <a:pt x="152" y="626"/>
                    </a:lnTo>
                    <a:lnTo>
                      <a:pt x="152" y="620"/>
                    </a:lnTo>
                    <a:lnTo>
                      <a:pt x="152" y="605"/>
                    </a:lnTo>
                    <a:lnTo>
                      <a:pt x="157" y="599"/>
                    </a:lnTo>
                    <a:lnTo>
                      <a:pt x="160" y="593"/>
                    </a:lnTo>
                    <a:lnTo>
                      <a:pt x="160" y="587"/>
                    </a:lnTo>
                    <a:lnTo>
                      <a:pt x="157" y="582"/>
                    </a:lnTo>
                    <a:lnTo>
                      <a:pt x="155" y="576"/>
                    </a:lnTo>
                    <a:lnTo>
                      <a:pt x="149" y="570"/>
                    </a:lnTo>
                    <a:lnTo>
                      <a:pt x="147" y="564"/>
                    </a:lnTo>
                    <a:lnTo>
                      <a:pt x="141" y="558"/>
                    </a:lnTo>
                    <a:lnTo>
                      <a:pt x="136" y="549"/>
                    </a:lnTo>
                    <a:lnTo>
                      <a:pt x="131" y="543"/>
                    </a:lnTo>
                    <a:lnTo>
                      <a:pt x="125" y="538"/>
                    </a:lnTo>
                    <a:lnTo>
                      <a:pt x="120" y="532"/>
                    </a:lnTo>
                    <a:lnTo>
                      <a:pt x="115" y="526"/>
                    </a:lnTo>
                    <a:lnTo>
                      <a:pt x="109" y="520"/>
                    </a:lnTo>
                    <a:lnTo>
                      <a:pt x="107" y="514"/>
                    </a:lnTo>
                    <a:lnTo>
                      <a:pt x="104" y="508"/>
                    </a:lnTo>
                    <a:lnTo>
                      <a:pt x="101" y="502"/>
                    </a:lnTo>
                    <a:lnTo>
                      <a:pt x="101" y="496"/>
                    </a:lnTo>
                    <a:lnTo>
                      <a:pt x="99" y="488"/>
                    </a:lnTo>
                    <a:lnTo>
                      <a:pt x="99" y="482"/>
                    </a:lnTo>
                    <a:lnTo>
                      <a:pt x="99" y="476"/>
                    </a:lnTo>
                    <a:lnTo>
                      <a:pt x="99" y="470"/>
                    </a:lnTo>
                    <a:lnTo>
                      <a:pt x="99" y="464"/>
                    </a:lnTo>
                    <a:lnTo>
                      <a:pt x="101" y="458"/>
                    </a:lnTo>
                    <a:lnTo>
                      <a:pt x="107" y="452"/>
                    </a:lnTo>
                    <a:lnTo>
                      <a:pt x="109" y="446"/>
                    </a:lnTo>
                    <a:lnTo>
                      <a:pt x="115" y="443"/>
                    </a:lnTo>
                    <a:lnTo>
                      <a:pt x="115" y="438"/>
                    </a:lnTo>
                    <a:lnTo>
                      <a:pt x="120" y="435"/>
                    </a:lnTo>
                    <a:lnTo>
                      <a:pt x="125" y="432"/>
                    </a:lnTo>
                    <a:lnTo>
                      <a:pt x="131" y="432"/>
                    </a:lnTo>
                    <a:lnTo>
                      <a:pt x="136" y="432"/>
                    </a:lnTo>
                    <a:lnTo>
                      <a:pt x="141" y="435"/>
                    </a:lnTo>
                    <a:lnTo>
                      <a:pt x="144" y="440"/>
                    </a:lnTo>
                    <a:lnTo>
                      <a:pt x="147" y="446"/>
                    </a:lnTo>
                    <a:lnTo>
                      <a:pt x="152" y="446"/>
                    </a:lnTo>
                    <a:lnTo>
                      <a:pt x="157" y="446"/>
                    </a:lnTo>
                    <a:lnTo>
                      <a:pt x="163" y="446"/>
                    </a:lnTo>
                    <a:lnTo>
                      <a:pt x="168" y="446"/>
                    </a:lnTo>
                    <a:lnTo>
                      <a:pt x="174" y="440"/>
                    </a:lnTo>
                    <a:lnTo>
                      <a:pt x="174" y="435"/>
                    </a:lnTo>
                    <a:lnTo>
                      <a:pt x="174" y="429"/>
                    </a:lnTo>
                    <a:lnTo>
                      <a:pt x="174" y="423"/>
                    </a:lnTo>
                    <a:lnTo>
                      <a:pt x="174" y="417"/>
                    </a:lnTo>
                    <a:lnTo>
                      <a:pt x="168" y="414"/>
                    </a:lnTo>
                    <a:lnTo>
                      <a:pt x="166" y="408"/>
                    </a:lnTo>
                    <a:lnTo>
                      <a:pt x="160" y="402"/>
                    </a:lnTo>
                    <a:lnTo>
                      <a:pt x="157" y="396"/>
                    </a:lnTo>
                    <a:lnTo>
                      <a:pt x="155" y="388"/>
                    </a:lnTo>
                    <a:lnTo>
                      <a:pt x="152" y="382"/>
                    </a:lnTo>
                    <a:lnTo>
                      <a:pt x="149" y="376"/>
                    </a:lnTo>
                    <a:lnTo>
                      <a:pt x="144" y="370"/>
                    </a:lnTo>
                    <a:lnTo>
                      <a:pt x="139" y="367"/>
                    </a:lnTo>
                    <a:lnTo>
                      <a:pt x="133" y="361"/>
                    </a:lnTo>
                    <a:lnTo>
                      <a:pt x="128" y="352"/>
                    </a:lnTo>
                    <a:lnTo>
                      <a:pt x="123" y="349"/>
                    </a:lnTo>
                    <a:lnTo>
                      <a:pt x="120" y="343"/>
                    </a:lnTo>
                    <a:lnTo>
                      <a:pt x="115" y="341"/>
                    </a:lnTo>
                    <a:lnTo>
                      <a:pt x="107" y="335"/>
                    </a:lnTo>
                    <a:lnTo>
                      <a:pt x="104" y="329"/>
                    </a:lnTo>
                    <a:lnTo>
                      <a:pt x="99" y="326"/>
                    </a:lnTo>
                    <a:lnTo>
                      <a:pt x="93" y="273"/>
                    </a:lnTo>
                    <a:lnTo>
                      <a:pt x="88" y="270"/>
                    </a:lnTo>
                    <a:lnTo>
                      <a:pt x="83" y="270"/>
                    </a:lnTo>
                    <a:lnTo>
                      <a:pt x="77" y="267"/>
                    </a:lnTo>
                    <a:lnTo>
                      <a:pt x="72" y="264"/>
                    </a:lnTo>
                    <a:lnTo>
                      <a:pt x="69" y="258"/>
                    </a:lnTo>
                    <a:lnTo>
                      <a:pt x="66" y="252"/>
                    </a:lnTo>
                    <a:lnTo>
                      <a:pt x="61" y="249"/>
                    </a:lnTo>
                    <a:lnTo>
                      <a:pt x="56" y="246"/>
                    </a:lnTo>
                    <a:lnTo>
                      <a:pt x="50" y="241"/>
                    </a:lnTo>
                    <a:lnTo>
                      <a:pt x="48" y="235"/>
                    </a:lnTo>
                    <a:lnTo>
                      <a:pt x="40" y="229"/>
                    </a:lnTo>
                    <a:lnTo>
                      <a:pt x="37" y="223"/>
                    </a:lnTo>
                    <a:lnTo>
                      <a:pt x="32" y="223"/>
                    </a:lnTo>
                    <a:lnTo>
                      <a:pt x="26" y="220"/>
                    </a:lnTo>
                    <a:lnTo>
                      <a:pt x="18" y="214"/>
                    </a:lnTo>
                    <a:lnTo>
                      <a:pt x="18" y="208"/>
                    </a:lnTo>
                    <a:lnTo>
                      <a:pt x="13" y="202"/>
                    </a:lnTo>
                    <a:lnTo>
                      <a:pt x="10" y="20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4" name="Freeform 22"/>
              <p:cNvSpPr>
                <a:spLocks/>
              </p:cNvSpPr>
              <p:nvPr/>
            </p:nvSpPr>
            <p:spPr bwMode="ltGray">
              <a:xfrm>
                <a:off x="838" y="2428"/>
                <a:ext cx="90" cy="107"/>
              </a:xfrm>
              <a:custGeom>
                <a:avLst/>
                <a:gdLst/>
                <a:ahLst/>
                <a:cxnLst>
                  <a:cxn ang="0">
                    <a:pos x="43" y="97"/>
                  </a:cxn>
                  <a:cxn ang="0">
                    <a:pos x="48" y="97"/>
                  </a:cxn>
                  <a:cxn ang="0">
                    <a:pos x="51" y="91"/>
                  </a:cxn>
                  <a:cxn ang="0">
                    <a:pos x="56" y="88"/>
                  </a:cxn>
                  <a:cxn ang="0">
                    <a:pos x="59" y="82"/>
                  </a:cxn>
                  <a:cxn ang="0">
                    <a:pos x="64" y="79"/>
                  </a:cxn>
                  <a:cxn ang="0">
                    <a:pos x="70" y="73"/>
                  </a:cxn>
                  <a:cxn ang="0">
                    <a:pos x="75" y="67"/>
                  </a:cxn>
                  <a:cxn ang="0">
                    <a:pos x="80" y="64"/>
                  </a:cxn>
                  <a:cxn ang="0">
                    <a:pos x="83" y="58"/>
                  </a:cxn>
                  <a:cxn ang="0">
                    <a:pos x="83" y="53"/>
                  </a:cxn>
                  <a:cxn ang="0">
                    <a:pos x="83" y="47"/>
                  </a:cxn>
                  <a:cxn ang="0">
                    <a:pos x="83" y="41"/>
                  </a:cxn>
                  <a:cxn ang="0">
                    <a:pos x="86" y="35"/>
                  </a:cxn>
                  <a:cxn ang="0">
                    <a:pos x="86" y="29"/>
                  </a:cxn>
                  <a:cxn ang="0">
                    <a:pos x="89" y="23"/>
                  </a:cxn>
                  <a:cxn ang="0">
                    <a:pos x="89" y="17"/>
                  </a:cxn>
                  <a:cxn ang="0">
                    <a:pos x="86" y="11"/>
                  </a:cxn>
                  <a:cxn ang="0">
                    <a:pos x="86" y="5"/>
                  </a:cxn>
                  <a:cxn ang="0">
                    <a:pos x="86" y="0"/>
                  </a:cxn>
                  <a:cxn ang="0">
                    <a:pos x="80" y="0"/>
                  </a:cxn>
                  <a:cxn ang="0">
                    <a:pos x="72" y="0"/>
                  </a:cxn>
                  <a:cxn ang="0">
                    <a:pos x="67" y="0"/>
                  </a:cxn>
                  <a:cxn ang="0">
                    <a:pos x="62" y="2"/>
                  </a:cxn>
                  <a:cxn ang="0">
                    <a:pos x="62" y="8"/>
                  </a:cxn>
                  <a:cxn ang="0">
                    <a:pos x="56" y="11"/>
                  </a:cxn>
                  <a:cxn ang="0">
                    <a:pos x="51" y="14"/>
                  </a:cxn>
                  <a:cxn ang="0">
                    <a:pos x="45" y="14"/>
                  </a:cxn>
                  <a:cxn ang="0">
                    <a:pos x="40" y="14"/>
                  </a:cxn>
                  <a:cxn ang="0">
                    <a:pos x="37" y="20"/>
                  </a:cxn>
                  <a:cxn ang="0">
                    <a:pos x="35" y="26"/>
                  </a:cxn>
                  <a:cxn ang="0">
                    <a:pos x="29" y="29"/>
                  </a:cxn>
                  <a:cxn ang="0">
                    <a:pos x="24" y="26"/>
                  </a:cxn>
                  <a:cxn ang="0">
                    <a:pos x="16" y="29"/>
                  </a:cxn>
                  <a:cxn ang="0">
                    <a:pos x="10" y="32"/>
                  </a:cxn>
                  <a:cxn ang="0">
                    <a:pos x="5" y="35"/>
                  </a:cxn>
                  <a:cxn ang="0">
                    <a:pos x="0" y="38"/>
                  </a:cxn>
                  <a:cxn ang="0">
                    <a:pos x="0" y="44"/>
                  </a:cxn>
                  <a:cxn ang="0">
                    <a:pos x="0" y="50"/>
                  </a:cxn>
                  <a:cxn ang="0">
                    <a:pos x="0" y="55"/>
                  </a:cxn>
                  <a:cxn ang="0">
                    <a:pos x="0" y="61"/>
                  </a:cxn>
                  <a:cxn ang="0">
                    <a:pos x="0" y="67"/>
                  </a:cxn>
                  <a:cxn ang="0">
                    <a:pos x="0" y="73"/>
                  </a:cxn>
                  <a:cxn ang="0">
                    <a:pos x="5" y="76"/>
                  </a:cxn>
                  <a:cxn ang="0">
                    <a:pos x="10" y="79"/>
                  </a:cxn>
                  <a:cxn ang="0">
                    <a:pos x="13" y="85"/>
                  </a:cxn>
                  <a:cxn ang="0">
                    <a:pos x="18" y="88"/>
                  </a:cxn>
                  <a:cxn ang="0">
                    <a:pos x="18" y="94"/>
                  </a:cxn>
                  <a:cxn ang="0">
                    <a:pos x="24" y="97"/>
                  </a:cxn>
                  <a:cxn ang="0">
                    <a:pos x="29" y="97"/>
                  </a:cxn>
                  <a:cxn ang="0">
                    <a:pos x="35" y="103"/>
                  </a:cxn>
                  <a:cxn ang="0">
                    <a:pos x="40" y="106"/>
                  </a:cxn>
                  <a:cxn ang="0">
                    <a:pos x="45" y="106"/>
                  </a:cxn>
                  <a:cxn ang="0">
                    <a:pos x="51" y="103"/>
                  </a:cxn>
                  <a:cxn ang="0">
                    <a:pos x="51" y="97"/>
                  </a:cxn>
                  <a:cxn ang="0">
                    <a:pos x="56" y="94"/>
                  </a:cxn>
                  <a:cxn ang="0">
                    <a:pos x="59" y="91"/>
                  </a:cxn>
                </a:cxnLst>
                <a:rect l="0" t="0" r="r" b="b"/>
                <a:pathLst>
                  <a:path w="90" h="107">
                    <a:moveTo>
                      <a:pt x="43" y="97"/>
                    </a:moveTo>
                    <a:lnTo>
                      <a:pt x="48" y="97"/>
                    </a:lnTo>
                    <a:lnTo>
                      <a:pt x="51" y="91"/>
                    </a:lnTo>
                    <a:lnTo>
                      <a:pt x="56" y="88"/>
                    </a:lnTo>
                    <a:lnTo>
                      <a:pt x="59" y="82"/>
                    </a:lnTo>
                    <a:lnTo>
                      <a:pt x="64" y="79"/>
                    </a:lnTo>
                    <a:lnTo>
                      <a:pt x="70" y="73"/>
                    </a:lnTo>
                    <a:lnTo>
                      <a:pt x="75" y="67"/>
                    </a:lnTo>
                    <a:lnTo>
                      <a:pt x="80" y="64"/>
                    </a:lnTo>
                    <a:lnTo>
                      <a:pt x="83" y="58"/>
                    </a:lnTo>
                    <a:lnTo>
                      <a:pt x="83" y="53"/>
                    </a:lnTo>
                    <a:lnTo>
                      <a:pt x="83" y="47"/>
                    </a:lnTo>
                    <a:lnTo>
                      <a:pt x="83" y="41"/>
                    </a:lnTo>
                    <a:lnTo>
                      <a:pt x="86" y="35"/>
                    </a:lnTo>
                    <a:lnTo>
                      <a:pt x="86" y="29"/>
                    </a:lnTo>
                    <a:lnTo>
                      <a:pt x="89" y="23"/>
                    </a:lnTo>
                    <a:lnTo>
                      <a:pt x="89" y="17"/>
                    </a:lnTo>
                    <a:lnTo>
                      <a:pt x="86" y="11"/>
                    </a:lnTo>
                    <a:lnTo>
                      <a:pt x="86" y="5"/>
                    </a:lnTo>
                    <a:lnTo>
                      <a:pt x="86" y="0"/>
                    </a:lnTo>
                    <a:lnTo>
                      <a:pt x="80" y="0"/>
                    </a:lnTo>
                    <a:lnTo>
                      <a:pt x="72" y="0"/>
                    </a:lnTo>
                    <a:lnTo>
                      <a:pt x="67" y="0"/>
                    </a:lnTo>
                    <a:lnTo>
                      <a:pt x="62" y="2"/>
                    </a:lnTo>
                    <a:lnTo>
                      <a:pt x="62" y="8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5" y="14"/>
                    </a:lnTo>
                    <a:lnTo>
                      <a:pt x="40" y="14"/>
                    </a:lnTo>
                    <a:lnTo>
                      <a:pt x="37" y="20"/>
                    </a:lnTo>
                    <a:lnTo>
                      <a:pt x="35" y="26"/>
                    </a:lnTo>
                    <a:lnTo>
                      <a:pt x="29" y="29"/>
                    </a:lnTo>
                    <a:lnTo>
                      <a:pt x="24" y="26"/>
                    </a:lnTo>
                    <a:lnTo>
                      <a:pt x="16" y="29"/>
                    </a:lnTo>
                    <a:lnTo>
                      <a:pt x="10" y="32"/>
                    </a:lnTo>
                    <a:lnTo>
                      <a:pt x="5" y="35"/>
                    </a:lnTo>
                    <a:lnTo>
                      <a:pt x="0" y="38"/>
                    </a:lnTo>
                    <a:lnTo>
                      <a:pt x="0" y="44"/>
                    </a:lnTo>
                    <a:lnTo>
                      <a:pt x="0" y="50"/>
                    </a:lnTo>
                    <a:lnTo>
                      <a:pt x="0" y="55"/>
                    </a:lnTo>
                    <a:lnTo>
                      <a:pt x="0" y="61"/>
                    </a:lnTo>
                    <a:lnTo>
                      <a:pt x="0" y="67"/>
                    </a:lnTo>
                    <a:lnTo>
                      <a:pt x="0" y="73"/>
                    </a:lnTo>
                    <a:lnTo>
                      <a:pt x="5" y="76"/>
                    </a:lnTo>
                    <a:lnTo>
                      <a:pt x="10" y="79"/>
                    </a:lnTo>
                    <a:lnTo>
                      <a:pt x="13" y="85"/>
                    </a:lnTo>
                    <a:lnTo>
                      <a:pt x="18" y="88"/>
                    </a:lnTo>
                    <a:lnTo>
                      <a:pt x="18" y="94"/>
                    </a:lnTo>
                    <a:lnTo>
                      <a:pt x="24" y="97"/>
                    </a:lnTo>
                    <a:lnTo>
                      <a:pt x="29" y="97"/>
                    </a:lnTo>
                    <a:lnTo>
                      <a:pt x="35" y="103"/>
                    </a:lnTo>
                    <a:lnTo>
                      <a:pt x="40" y="106"/>
                    </a:lnTo>
                    <a:lnTo>
                      <a:pt x="45" y="106"/>
                    </a:lnTo>
                    <a:lnTo>
                      <a:pt x="51" y="103"/>
                    </a:lnTo>
                    <a:lnTo>
                      <a:pt x="51" y="97"/>
                    </a:lnTo>
                    <a:lnTo>
                      <a:pt x="56" y="94"/>
                    </a:lnTo>
                    <a:lnTo>
                      <a:pt x="59" y="91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5" name="Freeform 23"/>
              <p:cNvSpPr>
                <a:spLocks/>
              </p:cNvSpPr>
              <p:nvPr/>
            </p:nvSpPr>
            <p:spPr bwMode="ltGray">
              <a:xfrm>
                <a:off x="1055" y="2513"/>
                <a:ext cx="113" cy="236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61" y="8"/>
                  </a:cxn>
                  <a:cxn ang="0">
                    <a:pos x="72" y="14"/>
                  </a:cxn>
                  <a:cxn ang="0">
                    <a:pos x="80" y="26"/>
                  </a:cxn>
                  <a:cxn ang="0">
                    <a:pos x="85" y="38"/>
                  </a:cxn>
                  <a:cxn ang="0">
                    <a:pos x="96" y="49"/>
                  </a:cxn>
                  <a:cxn ang="0">
                    <a:pos x="101" y="64"/>
                  </a:cxn>
                  <a:cxn ang="0">
                    <a:pos x="104" y="76"/>
                  </a:cxn>
                  <a:cxn ang="0">
                    <a:pos x="106" y="88"/>
                  </a:cxn>
                  <a:cxn ang="0">
                    <a:pos x="106" y="102"/>
                  </a:cxn>
                  <a:cxn ang="0">
                    <a:pos x="109" y="117"/>
                  </a:cxn>
                  <a:cxn ang="0">
                    <a:pos x="109" y="129"/>
                  </a:cxn>
                  <a:cxn ang="0">
                    <a:pos x="112" y="141"/>
                  </a:cxn>
                  <a:cxn ang="0">
                    <a:pos x="112" y="161"/>
                  </a:cxn>
                  <a:cxn ang="0">
                    <a:pos x="112" y="176"/>
                  </a:cxn>
                  <a:cxn ang="0">
                    <a:pos x="109" y="188"/>
                  </a:cxn>
                  <a:cxn ang="0">
                    <a:pos x="109" y="199"/>
                  </a:cxn>
                  <a:cxn ang="0">
                    <a:pos x="104" y="214"/>
                  </a:cxn>
                  <a:cxn ang="0">
                    <a:pos x="96" y="223"/>
                  </a:cxn>
                  <a:cxn ang="0">
                    <a:pos x="88" y="232"/>
                  </a:cxn>
                  <a:cxn ang="0">
                    <a:pos x="77" y="235"/>
                  </a:cxn>
                  <a:cxn ang="0">
                    <a:pos x="64" y="235"/>
                  </a:cxn>
                  <a:cxn ang="0">
                    <a:pos x="50" y="235"/>
                  </a:cxn>
                  <a:cxn ang="0">
                    <a:pos x="40" y="235"/>
                  </a:cxn>
                  <a:cxn ang="0">
                    <a:pos x="29" y="232"/>
                  </a:cxn>
                  <a:cxn ang="0">
                    <a:pos x="21" y="223"/>
                  </a:cxn>
                  <a:cxn ang="0">
                    <a:pos x="10" y="214"/>
                  </a:cxn>
                  <a:cxn ang="0">
                    <a:pos x="5" y="202"/>
                  </a:cxn>
                  <a:cxn ang="0">
                    <a:pos x="2" y="188"/>
                  </a:cxn>
                  <a:cxn ang="0">
                    <a:pos x="2" y="170"/>
                  </a:cxn>
                  <a:cxn ang="0">
                    <a:pos x="2" y="158"/>
                  </a:cxn>
                  <a:cxn ang="0">
                    <a:pos x="5" y="146"/>
                  </a:cxn>
                  <a:cxn ang="0">
                    <a:pos x="2" y="135"/>
                  </a:cxn>
                  <a:cxn ang="0">
                    <a:pos x="0" y="117"/>
                  </a:cxn>
                  <a:cxn ang="0">
                    <a:pos x="2" y="102"/>
                  </a:cxn>
                  <a:cxn ang="0">
                    <a:pos x="2" y="91"/>
                  </a:cxn>
                  <a:cxn ang="0">
                    <a:pos x="5" y="79"/>
                  </a:cxn>
                  <a:cxn ang="0">
                    <a:pos x="10" y="67"/>
                  </a:cxn>
                  <a:cxn ang="0">
                    <a:pos x="13" y="52"/>
                  </a:cxn>
                  <a:cxn ang="0">
                    <a:pos x="18" y="38"/>
                  </a:cxn>
                  <a:cxn ang="0">
                    <a:pos x="24" y="26"/>
                  </a:cxn>
                  <a:cxn ang="0">
                    <a:pos x="37" y="14"/>
                  </a:cxn>
                  <a:cxn ang="0">
                    <a:pos x="45" y="5"/>
                  </a:cxn>
                  <a:cxn ang="0">
                    <a:pos x="48" y="0"/>
                  </a:cxn>
                </a:cxnLst>
                <a:rect l="0" t="0" r="r" b="b"/>
                <a:pathLst>
                  <a:path w="113" h="236">
                    <a:moveTo>
                      <a:pt x="48" y="0"/>
                    </a:moveTo>
                    <a:lnTo>
                      <a:pt x="53" y="0"/>
                    </a:lnTo>
                    <a:lnTo>
                      <a:pt x="58" y="2"/>
                    </a:lnTo>
                    <a:lnTo>
                      <a:pt x="61" y="8"/>
                    </a:lnTo>
                    <a:lnTo>
                      <a:pt x="66" y="11"/>
                    </a:lnTo>
                    <a:lnTo>
                      <a:pt x="72" y="14"/>
                    </a:lnTo>
                    <a:lnTo>
                      <a:pt x="77" y="20"/>
                    </a:lnTo>
                    <a:lnTo>
                      <a:pt x="80" y="26"/>
                    </a:lnTo>
                    <a:lnTo>
                      <a:pt x="82" y="32"/>
                    </a:lnTo>
                    <a:lnTo>
                      <a:pt x="85" y="38"/>
                    </a:lnTo>
                    <a:lnTo>
                      <a:pt x="90" y="47"/>
                    </a:lnTo>
                    <a:lnTo>
                      <a:pt x="96" y="49"/>
                    </a:lnTo>
                    <a:lnTo>
                      <a:pt x="96" y="55"/>
                    </a:lnTo>
                    <a:lnTo>
                      <a:pt x="101" y="64"/>
                    </a:lnTo>
                    <a:lnTo>
                      <a:pt x="104" y="70"/>
                    </a:lnTo>
                    <a:lnTo>
                      <a:pt x="104" y="76"/>
                    </a:lnTo>
                    <a:lnTo>
                      <a:pt x="106" y="82"/>
                    </a:lnTo>
                    <a:lnTo>
                      <a:pt x="106" y="88"/>
                    </a:lnTo>
                    <a:lnTo>
                      <a:pt x="106" y="94"/>
                    </a:lnTo>
                    <a:lnTo>
                      <a:pt x="106" y="102"/>
                    </a:lnTo>
                    <a:lnTo>
                      <a:pt x="109" y="108"/>
                    </a:lnTo>
                    <a:lnTo>
                      <a:pt x="109" y="117"/>
                    </a:lnTo>
                    <a:lnTo>
                      <a:pt x="109" y="123"/>
                    </a:lnTo>
                    <a:lnTo>
                      <a:pt x="109" y="129"/>
                    </a:lnTo>
                    <a:lnTo>
                      <a:pt x="109" y="135"/>
                    </a:lnTo>
                    <a:lnTo>
                      <a:pt x="112" y="141"/>
                    </a:lnTo>
                    <a:lnTo>
                      <a:pt x="112" y="155"/>
                    </a:lnTo>
                    <a:lnTo>
                      <a:pt x="112" y="161"/>
                    </a:lnTo>
                    <a:lnTo>
                      <a:pt x="112" y="167"/>
                    </a:lnTo>
                    <a:lnTo>
                      <a:pt x="112" y="176"/>
                    </a:lnTo>
                    <a:lnTo>
                      <a:pt x="112" y="182"/>
                    </a:lnTo>
                    <a:lnTo>
                      <a:pt x="109" y="188"/>
                    </a:lnTo>
                    <a:lnTo>
                      <a:pt x="109" y="193"/>
                    </a:lnTo>
                    <a:lnTo>
                      <a:pt x="109" y="199"/>
                    </a:lnTo>
                    <a:lnTo>
                      <a:pt x="106" y="205"/>
                    </a:lnTo>
                    <a:lnTo>
                      <a:pt x="104" y="214"/>
                    </a:lnTo>
                    <a:lnTo>
                      <a:pt x="101" y="220"/>
                    </a:lnTo>
                    <a:lnTo>
                      <a:pt x="96" y="223"/>
                    </a:lnTo>
                    <a:lnTo>
                      <a:pt x="93" y="229"/>
                    </a:lnTo>
                    <a:lnTo>
                      <a:pt x="88" y="232"/>
                    </a:lnTo>
                    <a:lnTo>
                      <a:pt x="82" y="235"/>
                    </a:lnTo>
                    <a:lnTo>
                      <a:pt x="77" y="235"/>
                    </a:lnTo>
                    <a:lnTo>
                      <a:pt x="72" y="235"/>
                    </a:lnTo>
                    <a:lnTo>
                      <a:pt x="64" y="235"/>
                    </a:lnTo>
                    <a:lnTo>
                      <a:pt x="58" y="235"/>
                    </a:lnTo>
                    <a:lnTo>
                      <a:pt x="50" y="235"/>
                    </a:lnTo>
                    <a:lnTo>
                      <a:pt x="45" y="235"/>
                    </a:lnTo>
                    <a:lnTo>
                      <a:pt x="40" y="235"/>
                    </a:lnTo>
                    <a:lnTo>
                      <a:pt x="34" y="235"/>
                    </a:lnTo>
                    <a:lnTo>
                      <a:pt x="29" y="232"/>
                    </a:lnTo>
                    <a:lnTo>
                      <a:pt x="26" y="226"/>
                    </a:lnTo>
                    <a:lnTo>
                      <a:pt x="21" y="223"/>
                    </a:lnTo>
                    <a:lnTo>
                      <a:pt x="16" y="217"/>
                    </a:lnTo>
                    <a:lnTo>
                      <a:pt x="10" y="214"/>
                    </a:lnTo>
                    <a:lnTo>
                      <a:pt x="8" y="208"/>
                    </a:lnTo>
                    <a:lnTo>
                      <a:pt x="5" y="202"/>
                    </a:lnTo>
                    <a:lnTo>
                      <a:pt x="5" y="193"/>
                    </a:lnTo>
                    <a:lnTo>
                      <a:pt x="2" y="188"/>
                    </a:lnTo>
                    <a:lnTo>
                      <a:pt x="2" y="179"/>
                    </a:lnTo>
                    <a:lnTo>
                      <a:pt x="2" y="170"/>
                    </a:lnTo>
                    <a:lnTo>
                      <a:pt x="2" y="164"/>
                    </a:lnTo>
                    <a:lnTo>
                      <a:pt x="2" y="158"/>
                    </a:lnTo>
                    <a:lnTo>
                      <a:pt x="2" y="152"/>
                    </a:lnTo>
                    <a:lnTo>
                      <a:pt x="5" y="146"/>
                    </a:lnTo>
                    <a:lnTo>
                      <a:pt x="2" y="141"/>
                    </a:lnTo>
                    <a:lnTo>
                      <a:pt x="2" y="135"/>
                    </a:lnTo>
                    <a:lnTo>
                      <a:pt x="2" y="123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2" y="102"/>
                    </a:lnTo>
                    <a:lnTo>
                      <a:pt x="2" y="96"/>
                    </a:lnTo>
                    <a:lnTo>
                      <a:pt x="2" y="91"/>
                    </a:lnTo>
                    <a:lnTo>
                      <a:pt x="5" y="85"/>
                    </a:lnTo>
                    <a:lnTo>
                      <a:pt x="5" y="79"/>
                    </a:lnTo>
                    <a:lnTo>
                      <a:pt x="8" y="73"/>
                    </a:lnTo>
                    <a:lnTo>
                      <a:pt x="10" y="67"/>
                    </a:lnTo>
                    <a:lnTo>
                      <a:pt x="10" y="61"/>
                    </a:lnTo>
                    <a:lnTo>
                      <a:pt x="13" y="52"/>
                    </a:lnTo>
                    <a:lnTo>
                      <a:pt x="16" y="47"/>
                    </a:lnTo>
                    <a:lnTo>
                      <a:pt x="18" y="38"/>
                    </a:lnTo>
                    <a:lnTo>
                      <a:pt x="21" y="32"/>
                    </a:lnTo>
                    <a:lnTo>
                      <a:pt x="24" y="26"/>
                    </a:lnTo>
                    <a:lnTo>
                      <a:pt x="32" y="20"/>
                    </a:lnTo>
                    <a:lnTo>
                      <a:pt x="37" y="14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3" y="5"/>
                    </a:lnTo>
                    <a:lnTo>
                      <a:pt x="4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6" name="Freeform 24"/>
              <p:cNvSpPr>
                <a:spLocks/>
              </p:cNvSpPr>
              <p:nvPr/>
            </p:nvSpPr>
            <p:spPr bwMode="ltGray">
              <a:xfrm>
                <a:off x="1259" y="2404"/>
                <a:ext cx="81" cy="10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5"/>
                  </a:cxn>
                  <a:cxn ang="0">
                    <a:pos x="13" y="8"/>
                  </a:cxn>
                  <a:cxn ang="0">
                    <a:pos x="18" y="14"/>
                  </a:cxn>
                  <a:cxn ang="0">
                    <a:pos x="24" y="14"/>
                  </a:cxn>
                  <a:cxn ang="0">
                    <a:pos x="26" y="20"/>
                  </a:cxn>
                  <a:cxn ang="0">
                    <a:pos x="32" y="26"/>
                  </a:cxn>
                  <a:cxn ang="0">
                    <a:pos x="34" y="32"/>
                  </a:cxn>
                  <a:cxn ang="0">
                    <a:pos x="37" y="38"/>
                  </a:cxn>
                  <a:cxn ang="0">
                    <a:pos x="37" y="44"/>
                  </a:cxn>
                  <a:cxn ang="0">
                    <a:pos x="37" y="50"/>
                  </a:cxn>
                  <a:cxn ang="0">
                    <a:pos x="42" y="50"/>
                  </a:cxn>
                  <a:cxn ang="0">
                    <a:pos x="45" y="44"/>
                  </a:cxn>
                  <a:cxn ang="0">
                    <a:pos x="50" y="41"/>
                  </a:cxn>
                  <a:cxn ang="0">
                    <a:pos x="56" y="41"/>
                  </a:cxn>
                  <a:cxn ang="0">
                    <a:pos x="58" y="47"/>
                  </a:cxn>
                  <a:cxn ang="0">
                    <a:pos x="61" y="53"/>
                  </a:cxn>
                  <a:cxn ang="0">
                    <a:pos x="66" y="53"/>
                  </a:cxn>
                  <a:cxn ang="0">
                    <a:pos x="74" y="61"/>
                  </a:cxn>
                  <a:cxn ang="0">
                    <a:pos x="80" y="64"/>
                  </a:cxn>
                  <a:cxn ang="0">
                    <a:pos x="80" y="70"/>
                  </a:cxn>
                  <a:cxn ang="0">
                    <a:pos x="80" y="76"/>
                  </a:cxn>
                  <a:cxn ang="0">
                    <a:pos x="77" y="82"/>
                  </a:cxn>
                  <a:cxn ang="0">
                    <a:pos x="72" y="85"/>
                  </a:cxn>
                  <a:cxn ang="0">
                    <a:pos x="66" y="91"/>
                  </a:cxn>
                  <a:cxn ang="0">
                    <a:pos x="64" y="97"/>
                  </a:cxn>
                  <a:cxn ang="0">
                    <a:pos x="58" y="100"/>
                  </a:cxn>
                  <a:cxn ang="0">
                    <a:pos x="56" y="106"/>
                  </a:cxn>
                  <a:cxn ang="0">
                    <a:pos x="50" y="106"/>
                  </a:cxn>
                  <a:cxn ang="0">
                    <a:pos x="42" y="106"/>
                  </a:cxn>
                  <a:cxn ang="0">
                    <a:pos x="37" y="103"/>
                  </a:cxn>
                  <a:cxn ang="0">
                    <a:pos x="32" y="97"/>
                  </a:cxn>
                  <a:cxn ang="0">
                    <a:pos x="29" y="91"/>
                  </a:cxn>
                  <a:cxn ang="0">
                    <a:pos x="24" y="88"/>
                  </a:cxn>
                  <a:cxn ang="0">
                    <a:pos x="18" y="85"/>
                  </a:cxn>
                  <a:cxn ang="0">
                    <a:pos x="13" y="82"/>
                  </a:cxn>
                  <a:cxn ang="0">
                    <a:pos x="10" y="76"/>
                  </a:cxn>
                  <a:cxn ang="0">
                    <a:pos x="5" y="73"/>
                  </a:cxn>
                  <a:cxn ang="0">
                    <a:pos x="2" y="64"/>
                  </a:cxn>
                  <a:cxn ang="0">
                    <a:pos x="2" y="55"/>
                  </a:cxn>
                  <a:cxn ang="0">
                    <a:pos x="2" y="50"/>
                  </a:cxn>
                  <a:cxn ang="0">
                    <a:pos x="2" y="44"/>
                  </a:cxn>
                  <a:cxn ang="0">
                    <a:pos x="2" y="38"/>
                  </a:cxn>
                  <a:cxn ang="0">
                    <a:pos x="2" y="32"/>
                  </a:cxn>
                  <a:cxn ang="0">
                    <a:pos x="2" y="26"/>
                  </a:cxn>
                  <a:cxn ang="0">
                    <a:pos x="0" y="20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81" h="107">
                    <a:moveTo>
                      <a:pt x="5" y="0"/>
                    </a:moveTo>
                    <a:lnTo>
                      <a:pt x="8" y="5"/>
                    </a:lnTo>
                    <a:lnTo>
                      <a:pt x="13" y="8"/>
                    </a:lnTo>
                    <a:lnTo>
                      <a:pt x="18" y="14"/>
                    </a:lnTo>
                    <a:lnTo>
                      <a:pt x="24" y="14"/>
                    </a:lnTo>
                    <a:lnTo>
                      <a:pt x="26" y="20"/>
                    </a:lnTo>
                    <a:lnTo>
                      <a:pt x="32" y="26"/>
                    </a:lnTo>
                    <a:lnTo>
                      <a:pt x="34" y="32"/>
                    </a:lnTo>
                    <a:lnTo>
                      <a:pt x="37" y="38"/>
                    </a:lnTo>
                    <a:lnTo>
                      <a:pt x="37" y="44"/>
                    </a:lnTo>
                    <a:lnTo>
                      <a:pt x="37" y="50"/>
                    </a:lnTo>
                    <a:lnTo>
                      <a:pt x="42" y="50"/>
                    </a:lnTo>
                    <a:lnTo>
                      <a:pt x="45" y="44"/>
                    </a:lnTo>
                    <a:lnTo>
                      <a:pt x="50" y="41"/>
                    </a:lnTo>
                    <a:lnTo>
                      <a:pt x="56" y="41"/>
                    </a:lnTo>
                    <a:lnTo>
                      <a:pt x="58" y="47"/>
                    </a:lnTo>
                    <a:lnTo>
                      <a:pt x="61" y="53"/>
                    </a:lnTo>
                    <a:lnTo>
                      <a:pt x="66" y="53"/>
                    </a:lnTo>
                    <a:lnTo>
                      <a:pt x="74" y="61"/>
                    </a:lnTo>
                    <a:lnTo>
                      <a:pt x="80" y="64"/>
                    </a:lnTo>
                    <a:lnTo>
                      <a:pt x="80" y="70"/>
                    </a:lnTo>
                    <a:lnTo>
                      <a:pt x="80" y="76"/>
                    </a:lnTo>
                    <a:lnTo>
                      <a:pt x="77" y="82"/>
                    </a:lnTo>
                    <a:lnTo>
                      <a:pt x="72" y="85"/>
                    </a:lnTo>
                    <a:lnTo>
                      <a:pt x="66" y="91"/>
                    </a:lnTo>
                    <a:lnTo>
                      <a:pt x="64" y="97"/>
                    </a:lnTo>
                    <a:lnTo>
                      <a:pt x="58" y="100"/>
                    </a:lnTo>
                    <a:lnTo>
                      <a:pt x="56" y="106"/>
                    </a:lnTo>
                    <a:lnTo>
                      <a:pt x="50" y="106"/>
                    </a:lnTo>
                    <a:lnTo>
                      <a:pt x="42" y="106"/>
                    </a:lnTo>
                    <a:lnTo>
                      <a:pt x="37" y="103"/>
                    </a:lnTo>
                    <a:lnTo>
                      <a:pt x="32" y="97"/>
                    </a:lnTo>
                    <a:lnTo>
                      <a:pt x="29" y="91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13" y="82"/>
                    </a:lnTo>
                    <a:lnTo>
                      <a:pt x="10" y="76"/>
                    </a:lnTo>
                    <a:lnTo>
                      <a:pt x="5" y="73"/>
                    </a:lnTo>
                    <a:lnTo>
                      <a:pt x="2" y="64"/>
                    </a:lnTo>
                    <a:lnTo>
                      <a:pt x="2" y="55"/>
                    </a:lnTo>
                    <a:lnTo>
                      <a:pt x="2" y="50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2" y="32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7" name="Freeform 25"/>
              <p:cNvSpPr>
                <a:spLocks/>
              </p:cNvSpPr>
              <p:nvPr/>
            </p:nvSpPr>
            <p:spPr bwMode="ltGray">
              <a:xfrm>
                <a:off x="1267" y="2557"/>
                <a:ext cx="80" cy="8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6" y="0"/>
                  </a:cxn>
                  <a:cxn ang="0">
                    <a:pos x="42" y="0"/>
                  </a:cxn>
                  <a:cxn ang="0">
                    <a:pos x="47" y="0"/>
                  </a:cxn>
                  <a:cxn ang="0">
                    <a:pos x="52" y="0"/>
                  </a:cxn>
                  <a:cxn ang="0">
                    <a:pos x="60" y="2"/>
                  </a:cxn>
                  <a:cxn ang="0">
                    <a:pos x="65" y="5"/>
                  </a:cxn>
                  <a:cxn ang="0">
                    <a:pos x="71" y="8"/>
                  </a:cxn>
                  <a:cxn ang="0">
                    <a:pos x="76" y="17"/>
                  </a:cxn>
                  <a:cxn ang="0">
                    <a:pos x="79" y="23"/>
                  </a:cxn>
                  <a:cxn ang="0">
                    <a:pos x="79" y="29"/>
                  </a:cxn>
                  <a:cxn ang="0">
                    <a:pos x="76" y="38"/>
                  </a:cxn>
                  <a:cxn ang="0">
                    <a:pos x="73" y="44"/>
                  </a:cxn>
                  <a:cxn ang="0">
                    <a:pos x="68" y="46"/>
                  </a:cxn>
                  <a:cxn ang="0">
                    <a:pos x="63" y="49"/>
                  </a:cxn>
                  <a:cxn ang="0">
                    <a:pos x="57" y="52"/>
                  </a:cxn>
                  <a:cxn ang="0">
                    <a:pos x="55" y="58"/>
                  </a:cxn>
                  <a:cxn ang="0">
                    <a:pos x="52" y="64"/>
                  </a:cxn>
                  <a:cxn ang="0">
                    <a:pos x="50" y="70"/>
                  </a:cxn>
                  <a:cxn ang="0">
                    <a:pos x="47" y="76"/>
                  </a:cxn>
                  <a:cxn ang="0">
                    <a:pos x="42" y="82"/>
                  </a:cxn>
                  <a:cxn ang="0">
                    <a:pos x="39" y="88"/>
                  </a:cxn>
                  <a:cxn ang="0">
                    <a:pos x="34" y="88"/>
                  </a:cxn>
                  <a:cxn ang="0">
                    <a:pos x="26" y="88"/>
                  </a:cxn>
                  <a:cxn ang="0">
                    <a:pos x="21" y="85"/>
                  </a:cxn>
                  <a:cxn ang="0">
                    <a:pos x="15" y="82"/>
                  </a:cxn>
                  <a:cxn ang="0">
                    <a:pos x="10" y="79"/>
                  </a:cxn>
                  <a:cxn ang="0">
                    <a:pos x="10" y="73"/>
                  </a:cxn>
                  <a:cxn ang="0">
                    <a:pos x="5" y="67"/>
                  </a:cxn>
                  <a:cxn ang="0">
                    <a:pos x="0" y="49"/>
                  </a:cxn>
                  <a:cxn ang="0">
                    <a:pos x="2" y="41"/>
                  </a:cxn>
                  <a:cxn ang="0">
                    <a:pos x="2" y="35"/>
                  </a:cxn>
                  <a:cxn ang="0">
                    <a:pos x="5" y="29"/>
                  </a:cxn>
                  <a:cxn ang="0">
                    <a:pos x="10" y="26"/>
                  </a:cxn>
                  <a:cxn ang="0">
                    <a:pos x="15" y="23"/>
                  </a:cxn>
                  <a:cxn ang="0">
                    <a:pos x="15" y="17"/>
                  </a:cxn>
                  <a:cxn ang="0">
                    <a:pos x="23" y="11"/>
                  </a:cxn>
                  <a:cxn ang="0">
                    <a:pos x="28" y="14"/>
                  </a:cxn>
                  <a:cxn ang="0">
                    <a:pos x="31" y="8"/>
                  </a:cxn>
                  <a:cxn ang="0">
                    <a:pos x="28" y="2"/>
                  </a:cxn>
                  <a:cxn ang="0">
                    <a:pos x="34" y="0"/>
                  </a:cxn>
                  <a:cxn ang="0">
                    <a:pos x="42" y="0"/>
                  </a:cxn>
                  <a:cxn ang="0">
                    <a:pos x="50" y="0"/>
                  </a:cxn>
                  <a:cxn ang="0">
                    <a:pos x="52" y="0"/>
                  </a:cxn>
                </a:cxnLst>
                <a:rect l="0" t="0" r="r" b="b"/>
                <a:pathLst>
                  <a:path w="80" h="89">
                    <a:moveTo>
                      <a:pt x="31" y="0"/>
                    </a:moveTo>
                    <a:lnTo>
                      <a:pt x="36" y="0"/>
                    </a:lnTo>
                    <a:lnTo>
                      <a:pt x="42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60" y="2"/>
                    </a:lnTo>
                    <a:lnTo>
                      <a:pt x="65" y="5"/>
                    </a:lnTo>
                    <a:lnTo>
                      <a:pt x="71" y="8"/>
                    </a:lnTo>
                    <a:lnTo>
                      <a:pt x="76" y="17"/>
                    </a:lnTo>
                    <a:lnTo>
                      <a:pt x="79" y="23"/>
                    </a:lnTo>
                    <a:lnTo>
                      <a:pt x="79" y="29"/>
                    </a:lnTo>
                    <a:lnTo>
                      <a:pt x="76" y="38"/>
                    </a:lnTo>
                    <a:lnTo>
                      <a:pt x="73" y="44"/>
                    </a:lnTo>
                    <a:lnTo>
                      <a:pt x="68" y="46"/>
                    </a:lnTo>
                    <a:lnTo>
                      <a:pt x="63" y="49"/>
                    </a:lnTo>
                    <a:lnTo>
                      <a:pt x="57" y="52"/>
                    </a:lnTo>
                    <a:lnTo>
                      <a:pt x="55" y="58"/>
                    </a:lnTo>
                    <a:lnTo>
                      <a:pt x="52" y="64"/>
                    </a:lnTo>
                    <a:lnTo>
                      <a:pt x="50" y="70"/>
                    </a:lnTo>
                    <a:lnTo>
                      <a:pt x="47" y="76"/>
                    </a:lnTo>
                    <a:lnTo>
                      <a:pt x="42" y="82"/>
                    </a:lnTo>
                    <a:lnTo>
                      <a:pt x="39" y="88"/>
                    </a:lnTo>
                    <a:lnTo>
                      <a:pt x="34" y="88"/>
                    </a:lnTo>
                    <a:lnTo>
                      <a:pt x="26" y="88"/>
                    </a:lnTo>
                    <a:lnTo>
                      <a:pt x="21" y="85"/>
                    </a:lnTo>
                    <a:lnTo>
                      <a:pt x="15" y="82"/>
                    </a:lnTo>
                    <a:lnTo>
                      <a:pt x="10" y="79"/>
                    </a:lnTo>
                    <a:lnTo>
                      <a:pt x="10" y="73"/>
                    </a:lnTo>
                    <a:lnTo>
                      <a:pt x="5" y="67"/>
                    </a:lnTo>
                    <a:lnTo>
                      <a:pt x="0" y="49"/>
                    </a:lnTo>
                    <a:lnTo>
                      <a:pt x="2" y="41"/>
                    </a:lnTo>
                    <a:lnTo>
                      <a:pt x="2" y="35"/>
                    </a:lnTo>
                    <a:lnTo>
                      <a:pt x="5" y="29"/>
                    </a:lnTo>
                    <a:lnTo>
                      <a:pt x="10" y="26"/>
                    </a:lnTo>
                    <a:lnTo>
                      <a:pt x="15" y="23"/>
                    </a:lnTo>
                    <a:lnTo>
                      <a:pt x="15" y="17"/>
                    </a:lnTo>
                    <a:lnTo>
                      <a:pt x="23" y="11"/>
                    </a:lnTo>
                    <a:lnTo>
                      <a:pt x="28" y="14"/>
                    </a:lnTo>
                    <a:lnTo>
                      <a:pt x="31" y="8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ltGray">
              <a:xfrm>
                <a:off x="1579" y="2310"/>
                <a:ext cx="64" cy="6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1" y="0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8" y="0"/>
                  </a:cxn>
                  <a:cxn ang="0">
                    <a:pos x="43" y="2"/>
                  </a:cxn>
                  <a:cxn ang="0">
                    <a:pos x="49" y="2"/>
                  </a:cxn>
                  <a:cxn ang="0">
                    <a:pos x="52" y="8"/>
                  </a:cxn>
                  <a:cxn ang="0">
                    <a:pos x="57" y="11"/>
                  </a:cxn>
                  <a:cxn ang="0">
                    <a:pos x="60" y="17"/>
                  </a:cxn>
                  <a:cxn ang="0">
                    <a:pos x="63" y="23"/>
                  </a:cxn>
                  <a:cxn ang="0">
                    <a:pos x="63" y="32"/>
                  </a:cxn>
                  <a:cxn ang="0">
                    <a:pos x="63" y="38"/>
                  </a:cxn>
                  <a:cxn ang="0">
                    <a:pos x="63" y="44"/>
                  </a:cxn>
                  <a:cxn ang="0">
                    <a:pos x="60" y="50"/>
                  </a:cxn>
                  <a:cxn ang="0">
                    <a:pos x="60" y="56"/>
                  </a:cxn>
                  <a:cxn ang="0">
                    <a:pos x="54" y="59"/>
                  </a:cxn>
                  <a:cxn ang="0">
                    <a:pos x="49" y="59"/>
                  </a:cxn>
                  <a:cxn ang="0">
                    <a:pos x="43" y="59"/>
                  </a:cxn>
                  <a:cxn ang="0">
                    <a:pos x="38" y="59"/>
                  </a:cxn>
                  <a:cxn ang="0">
                    <a:pos x="32" y="59"/>
                  </a:cxn>
                  <a:cxn ang="0">
                    <a:pos x="27" y="59"/>
                  </a:cxn>
                  <a:cxn ang="0">
                    <a:pos x="21" y="56"/>
                  </a:cxn>
                  <a:cxn ang="0">
                    <a:pos x="19" y="50"/>
                  </a:cxn>
                  <a:cxn ang="0">
                    <a:pos x="13" y="50"/>
                  </a:cxn>
                  <a:cxn ang="0">
                    <a:pos x="8" y="47"/>
                  </a:cxn>
                  <a:cxn ang="0">
                    <a:pos x="2" y="47"/>
                  </a:cxn>
                  <a:cxn ang="0">
                    <a:pos x="0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0" y="17"/>
                  </a:cxn>
                  <a:cxn ang="0">
                    <a:pos x="0" y="11"/>
                  </a:cxn>
                  <a:cxn ang="0">
                    <a:pos x="5" y="11"/>
                  </a:cxn>
                  <a:cxn ang="0">
                    <a:pos x="10" y="8"/>
                  </a:cxn>
                  <a:cxn ang="0">
                    <a:pos x="16" y="5"/>
                  </a:cxn>
                  <a:cxn ang="0">
                    <a:pos x="19" y="0"/>
                  </a:cxn>
                  <a:cxn ang="0">
                    <a:pos x="16" y="0"/>
                  </a:cxn>
                </a:cxnLst>
                <a:rect l="0" t="0" r="r" b="b"/>
                <a:pathLst>
                  <a:path w="64" h="60">
                    <a:moveTo>
                      <a:pt x="16" y="0"/>
                    </a:moveTo>
                    <a:lnTo>
                      <a:pt x="21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3" y="2"/>
                    </a:lnTo>
                    <a:lnTo>
                      <a:pt x="49" y="2"/>
                    </a:lnTo>
                    <a:lnTo>
                      <a:pt x="52" y="8"/>
                    </a:lnTo>
                    <a:lnTo>
                      <a:pt x="57" y="11"/>
                    </a:lnTo>
                    <a:lnTo>
                      <a:pt x="60" y="17"/>
                    </a:lnTo>
                    <a:lnTo>
                      <a:pt x="63" y="23"/>
                    </a:lnTo>
                    <a:lnTo>
                      <a:pt x="63" y="32"/>
                    </a:lnTo>
                    <a:lnTo>
                      <a:pt x="63" y="38"/>
                    </a:lnTo>
                    <a:lnTo>
                      <a:pt x="63" y="44"/>
                    </a:lnTo>
                    <a:lnTo>
                      <a:pt x="60" y="50"/>
                    </a:lnTo>
                    <a:lnTo>
                      <a:pt x="60" y="56"/>
                    </a:lnTo>
                    <a:lnTo>
                      <a:pt x="54" y="59"/>
                    </a:lnTo>
                    <a:lnTo>
                      <a:pt x="49" y="59"/>
                    </a:lnTo>
                    <a:lnTo>
                      <a:pt x="43" y="59"/>
                    </a:lnTo>
                    <a:lnTo>
                      <a:pt x="38" y="59"/>
                    </a:lnTo>
                    <a:lnTo>
                      <a:pt x="32" y="59"/>
                    </a:lnTo>
                    <a:lnTo>
                      <a:pt x="27" y="59"/>
                    </a:lnTo>
                    <a:lnTo>
                      <a:pt x="21" y="56"/>
                    </a:lnTo>
                    <a:lnTo>
                      <a:pt x="19" y="50"/>
                    </a:lnTo>
                    <a:lnTo>
                      <a:pt x="13" y="50"/>
                    </a:lnTo>
                    <a:lnTo>
                      <a:pt x="8" y="47"/>
                    </a:lnTo>
                    <a:lnTo>
                      <a:pt x="2" y="47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10" y="8"/>
                    </a:lnTo>
                    <a:lnTo>
                      <a:pt x="16" y="5"/>
                    </a:lnTo>
                    <a:lnTo>
                      <a:pt x="19" y="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ltGray">
              <a:xfrm>
                <a:off x="1909" y="2308"/>
                <a:ext cx="93" cy="123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7" y="2"/>
                  </a:cxn>
                  <a:cxn ang="0">
                    <a:pos x="13" y="2"/>
                  </a:cxn>
                  <a:cxn ang="0">
                    <a:pos x="18" y="2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2"/>
                  </a:cxn>
                  <a:cxn ang="0">
                    <a:pos x="39" y="5"/>
                  </a:cxn>
                  <a:cxn ang="0">
                    <a:pos x="44" y="11"/>
                  </a:cxn>
                  <a:cxn ang="0">
                    <a:pos x="49" y="11"/>
                  </a:cxn>
                  <a:cxn ang="0">
                    <a:pos x="55" y="14"/>
                  </a:cxn>
                  <a:cxn ang="0">
                    <a:pos x="60" y="17"/>
                  </a:cxn>
                  <a:cxn ang="0">
                    <a:pos x="65" y="23"/>
                  </a:cxn>
                  <a:cxn ang="0">
                    <a:pos x="70" y="23"/>
                  </a:cxn>
                  <a:cxn ang="0">
                    <a:pos x="73" y="29"/>
                  </a:cxn>
                  <a:cxn ang="0">
                    <a:pos x="78" y="31"/>
                  </a:cxn>
                  <a:cxn ang="0">
                    <a:pos x="84" y="37"/>
                  </a:cxn>
                  <a:cxn ang="0">
                    <a:pos x="86" y="43"/>
                  </a:cxn>
                  <a:cxn ang="0">
                    <a:pos x="92" y="49"/>
                  </a:cxn>
                  <a:cxn ang="0">
                    <a:pos x="92" y="55"/>
                  </a:cxn>
                  <a:cxn ang="0">
                    <a:pos x="92" y="61"/>
                  </a:cxn>
                  <a:cxn ang="0">
                    <a:pos x="92" y="66"/>
                  </a:cxn>
                  <a:cxn ang="0">
                    <a:pos x="92" y="75"/>
                  </a:cxn>
                  <a:cxn ang="0">
                    <a:pos x="92" y="81"/>
                  </a:cxn>
                  <a:cxn ang="0">
                    <a:pos x="92" y="87"/>
                  </a:cxn>
                  <a:cxn ang="0">
                    <a:pos x="89" y="95"/>
                  </a:cxn>
                  <a:cxn ang="0">
                    <a:pos x="89" y="101"/>
                  </a:cxn>
                  <a:cxn ang="0">
                    <a:pos x="89" y="107"/>
                  </a:cxn>
                  <a:cxn ang="0">
                    <a:pos x="89" y="113"/>
                  </a:cxn>
                  <a:cxn ang="0">
                    <a:pos x="86" y="119"/>
                  </a:cxn>
                  <a:cxn ang="0">
                    <a:pos x="76" y="122"/>
                  </a:cxn>
                  <a:cxn ang="0">
                    <a:pos x="70" y="122"/>
                  </a:cxn>
                  <a:cxn ang="0">
                    <a:pos x="63" y="122"/>
                  </a:cxn>
                  <a:cxn ang="0">
                    <a:pos x="55" y="122"/>
                  </a:cxn>
                  <a:cxn ang="0">
                    <a:pos x="49" y="122"/>
                  </a:cxn>
                  <a:cxn ang="0">
                    <a:pos x="44" y="122"/>
                  </a:cxn>
                  <a:cxn ang="0">
                    <a:pos x="39" y="119"/>
                  </a:cxn>
                  <a:cxn ang="0">
                    <a:pos x="34" y="110"/>
                  </a:cxn>
                  <a:cxn ang="0">
                    <a:pos x="31" y="104"/>
                  </a:cxn>
                  <a:cxn ang="0">
                    <a:pos x="26" y="101"/>
                  </a:cxn>
                  <a:cxn ang="0">
                    <a:pos x="21" y="95"/>
                  </a:cxn>
                  <a:cxn ang="0">
                    <a:pos x="15" y="92"/>
                  </a:cxn>
                  <a:cxn ang="0">
                    <a:pos x="15" y="87"/>
                  </a:cxn>
                  <a:cxn ang="0">
                    <a:pos x="15" y="81"/>
                  </a:cxn>
                  <a:cxn ang="0">
                    <a:pos x="13" y="75"/>
                  </a:cxn>
                  <a:cxn ang="0">
                    <a:pos x="13" y="69"/>
                  </a:cxn>
                  <a:cxn ang="0">
                    <a:pos x="7" y="69"/>
                  </a:cxn>
                  <a:cxn ang="0">
                    <a:pos x="7" y="63"/>
                  </a:cxn>
                  <a:cxn ang="0">
                    <a:pos x="5" y="55"/>
                  </a:cxn>
                  <a:cxn ang="0">
                    <a:pos x="7" y="40"/>
                  </a:cxn>
                  <a:cxn ang="0">
                    <a:pos x="5" y="34"/>
                  </a:cxn>
                  <a:cxn ang="0">
                    <a:pos x="2" y="29"/>
                  </a:cxn>
                  <a:cxn ang="0">
                    <a:pos x="0" y="20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2" y="2"/>
                  </a:cxn>
                </a:cxnLst>
                <a:rect l="0" t="0" r="r" b="b"/>
                <a:pathLst>
                  <a:path w="93" h="123">
                    <a:moveTo>
                      <a:pt x="2" y="2"/>
                    </a:moveTo>
                    <a:lnTo>
                      <a:pt x="7" y="2"/>
                    </a:lnTo>
                    <a:lnTo>
                      <a:pt x="13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4" y="11"/>
                    </a:lnTo>
                    <a:lnTo>
                      <a:pt x="49" y="11"/>
                    </a:lnTo>
                    <a:lnTo>
                      <a:pt x="55" y="14"/>
                    </a:lnTo>
                    <a:lnTo>
                      <a:pt x="60" y="17"/>
                    </a:lnTo>
                    <a:lnTo>
                      <a:pt x="65" y="23"/>
                    </a:lnTo>
                    <a:lnTo>
                      <a:pt x="70" y="23"/>
                    </a:lnTo>
                    <a:lnTo>
                      <a:pt x="73" y="29"/>
                    </a:lnTo>
                    <a:lnTo>
                      <a:pt x="78" y="31"/>
                    </a:lnTo>
                    <a:lnTo>
                      <a:pt x="84" y="37"/>
                    </a:lnTo>
                    <a:lnTo>
                      <a:pt x="86" y="43"/>
                    </a:lnTo>
                    <a:lnTo>
                      <a:pt x="92" y="49"/>
                    </a:lnTo>
                    <a:lnTo>
                      <a:pt x="92" y="55"/>
                    </a:lnTo>
                    <a:lnTo>
                      <a:pt x="92" y="61"/>
                    </a:lnTo>
                    <a:lnTo>
                      <a:pt x="92" y="66"/>
                    </a:lnTo>
                    <a:lnTo>
                      <a:pt x="92" y="75"/>
                    </a:lnTo>
                    <a:lnTo>
                      <a:pt x="92" y="81"/>
                    </a:lnTo>
                    <a:lnTo>
                      <a:pt x="92" y="87"/>
                    </a:lnTo>
                    <a:lnTo>
                      <a:pt x="89" y="95"/>
                    </a:lnTo>
                    <a:lnTo>
                      <a:pt x="89" y="101"/>
                    </a:lnTo>
                    <a:lnTo>
                      <a:pt x="89" y="107"/>
                    </a:lnTo>
                    <a:lnTo>
                      <a:pt x="89" y="113"/>
                    </a:lnTo>
                    <a:lnTo>
                      <a:pt x="86" y="119"/>
                    </a:lnTo>
                    <a:lnTo>
                      <a:pt x="76" y="122"/>
                    </a:lnTo>
                    <a:lnTo>
                      <a:pt x="70" y="122"/>
                    </a:lnTo>
                    <a:lnTo>
                      <a:pt x="63" y="122"/>
                    </a:lnTo>
                    <a:lnTo>
                      <a:pt x="55" y="122"/>
                    </a:lnTo>
                    <a:lnTo>
                      <a:pt x="49" y="122"/>
                    </a:lnTo>
                    <a:lnTo>
                      <a:pt x="44" y="122"/>
                    </a:lnTo>
                    <a:lnTo>
                      <a:pt x="39" y="119"/>
                    </a:lnTo>
                    <a:lnTo>
                      <a:pt x="34" y="110"/>
                    </a:lnTo>
                    <a:lnTo>
                      <a:pt x="31" y="104"/>
                    </a:lnTo>
                    <a:lnTo>
                      <a:pt x="26" y="101"/>
                    </a:lnTo>
                    <a:lnTo>
                      <a:pt x="21" y="95"/>
                    </a:lnTo>
                    <a:lnTo>
                      <a:pt x="15" y="92"/>
                    </a:lnTo>
                    <a:lnTo>
                      <a:pt x="15" y="87"/>
                    </a:lnTo>
                    <a:lnTo>
                      <a:pt x="15" y="81"/>
                    </a:lnTo>
                    <a:lnTo>
                      <a:pt x="13" y="75"/>
                    </a:lnTo>
                    <a:lnTo>
                      <a:pt x="13" y="69"/>
                    </a:lnTo>
                    <a:lnTo>
                      <a:pt x="7" y="69"/>
                    </a:lnTo>
                    <a:lnTo>
                      <a:pt x="7" y="63"/>
                    </a:lnTo>
                    <a:lnTo>
                      <a:pt x="5" y="55"/>
                    </a:lnTo>
                    <a:lnTo>
                      <a:pt x="7" y="40"/>
                    </a:lnTo>
                    <a:lnTo>
                      <a:pt x="5" y="34"/>
                    </a:lnTo>
                    <a:lnTo>
                      <a:pt x="2" y="29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ltGray">
              <a:xfrm>
                <a:off x="1890" y="2519"/>
                <a:ext cx="79" cy="10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6" y="2"/>
                  </a:cxn>
                  <a:cxn ang="0">
                    <a:pos x="21" y="2"/>
                  </a:cxn>
                  <a:cxn ang="0">
                    <a:pos x="26" y="2"/>
                  </a:cxn>
                  <a:cxn ang="0">
                    <a:pos x="32" y="2"/>
                  </a:cxn>
                  <a:cxn ang="0">
                    <a:pos x="37" y="2"/>
                  </a:cxn>
                  <a:cxn ang="0">
                    <a:pos x="43" y="5"/>
                  </a:cxn>
                  <a:cxn ang="0">
                    <a:pos x="48" y="5"/>
                  </a:cxn>
                  <a:cxn ang="0">
                    <a:pos x="53" y="11"/>
                  </a:cxn>
                  <a:cxn ang="0">
                    <a:pos x="56" y="17"/>
                  </a:cxn>
                  <a:cxn ang="0">
                    <a:pos x="59" y="23"/>
                  </a:cxn>
                  <a:cxn ang="0">
                    <a:pos x="61" y="29"/>
                  </a:cxn>
                  <a:cxn ang="0">
                    <a:pos x="64" y="35"/>
                  </a:cxn>
                  <a:cxn ang="0">
                    <a:pos x="69" y="38"/>
                  </a:cxn>
                  <a:cxn ang="0">
                    <a:pos x="72" y="47"/>
                  </a:cxn>
                  <a:cxn ang="0">
                    <a:pos x="78" y="55"/>
                  </a:cxn>
                  <a:cxn ang="0">
                    <a:pos x="78" y="61"/>
                  </a:cxn>
                  <a:cxn ang="0">
                    <a:pos x="78" y="70"/>
                  </a:cxn>
                  <a:cxn ang="0">
                    <a:pos x="78" y="76"/>
                  </a:cxn>
                  <a:cxn ang="0">
                    <a:pos x="78" y="82"/>
                  </a:cxn>
                  <a:cxn ang="0">
                    <a:pos x="78" y="88"/>
                  </a:cxn>
                  <a:cxn ang="0">
                    <a:pos x="78" y="94"/>
                  </a:cxn>
                  <a:cxn ang="0">
                    <a:pos x="78" y="100"/>
                  </a:cxn>
                  <a:cxn ang="0">
                    <a:pos x="72" y="100"/>
                  </a:cxn>
                  <a:cxn ang="0">
                    <a:pos x="67" y="103"/>
                  </a:cxn>
                  <a:cxn ang="0">
                    <a:pos x="61" y="103"/>
                  </a:cxn>
                  <a:cxn ang="0">
                    <a:pos x="56" y="103"/>
                  </a:cxn>
                  <a:cxn ang="0">
                    <a:pos x="51" y="103"/>
                  </a:cxn>
                  <a:cxn ang="0">
                    <a:pos x="45" y="103"/>
                  </a:cxn>
                  <a:cxn ang="0">
                    <a:pos x="40" y="100"/>
                  </a:cxn>
                  <a:cxn ang="0">
                    <a:pos x="34" y="97"/>
                  </a:cxn>
                  <a:cxn ang="0">
                    <a:pos x="29" y="91"/>
                  </a:cxn>
                  <a:cxn ang="0">
                    <a:pos x="26" y="85"/>
                  </a:cxn>
                  <a:cxn ang="0">
                    <a:pos x="21" y="79"/>
                  </a:cxn>
                  <a:cxn ang="0">
                    <a:pos x="18" y="73"/>
                  </a:cxn>
                  <a:cxn ang="0">
                    <a:pos x="16" y="67"/>
                  </a:cxn>
                  <a:cxn ang="0">
                    <a:pos x="13" y="61"/>
                  </a:cxn>
                  <a:cxn ang="0">
                    <a:pos x="10" y="55"/>
                  </a:cxn>
                  <a:cxn ang="0">
                    <a:pos x="10" y="50"/>
                  </a:cxn>
                  <a:cxn ang="0">
                    <a:pos x="5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5" y="29"/>
                  </a:cxn>
                  <a:cxn ang="0">
                    <a:pos x="10" y="29"/>
                  </a:cxn>
                  <a:cxn ang="0">
                    <a:pos x="16" y="29"/>
                  </a:cxn>
                  <a:cxn ang="0">
                    <a:pos x="16" y="23"/>
                  </a:cxn>
                  <a:cxn ang="0">
                    <a:pos x="10" y="17"/>
                  </a:cxn>
                  <a:cxn ang="0">
                    <a:pos x="10" y="11"/>
                  </a:cxn>
                  <a:cxn ang="0">
                    <a:pos x="8" y="5"/>
                  </a:cxn>
                  <a:cxn ang="0">
                    <a:pos x="10" y="0"/>
                  </a:cxn>
                </a:cxnLst>
                <a:rect l="0" t="0" r="r" b="b"/>
                <a:pathLst>
                  <a:path w="79" h="104">
                    <a:moveTo>
                      <a:pt x="10" y="0"/>
                    </a:moveTo>
                    <a:lnTo>
                      <a:pt x="16" y="2"/>
                    </a:lnTo>
                    <a:lnTo>
                      <a:pt x="21" y="2"/>
                    </a:lnTo>
                    <a:lnTo>
                      <a:pt x="26" y="2"/>
                    </a:lnTo>
                    <a:lnTo>
                      <a:pt x="32" y="2"/>
                    </a:lnTo>
                    <a:lnTo>
                      <a:pt x="37" y="2"/>
                    </a:lnTo>
                    <a:lnTo>
                      <a:pt x="43" y="5"/>
                    </a:lnTo>
                    <a:lnTo>
                      <a:pt x="48" y="5"/>
                    </a:lnTo>
                    <a:lnTo>
                      <a:pt x="53" y="11"/>
                    </a:lnTo>
                    <a:lnTo>
                      <a:pt x="56" y="17"/>
                    </a:lnTo>
                    <a:lnTo>
                      <a:pt x="59" y="23"/>
                    </a:lnTo>
                    <a:lnTo>
                      <a:pt x="61" y="29"/>
                    </a:lnTo>
                    <a:lnTo>
                      <a:pt x="64" y="35"/>
                    </a:lnTo>
                    <a:lnTo>
                      <a:pt x="69" y="38"/>
                    </a:lnTo>
                    <a:lnTo>
                      <a:pt x="72" y="47"/>
                    </a:lnTo>
                    <a:lnTo>
                      <a:pt x="78" y="55"/>
                    </a:lnTo>
                    <a:lnTo>
                      <a:pt x="78" y="61"/>
                    </a:lnTo>
                    <a:lnTo>
                      <a:pt x="78" y="70"/>
                    </a:lnTo>
                    <a:lnTo>
                      <a:pt x="78" y="76"/>
                    </a:lnTo>
                    <a:lnTo>
                      <a:pt x="78" y="82"/>
                    </a:lnTo>
                    <a:lnTo>
                      <a:pt x="78" y="88"/>
                    </a:lnTo>
                    <a:lnTo>
                      <a:pt x="78" y="94"/>
                    </a:lnTo>
                    <a:lnTo>
                      <a:pt x="78" y="100"/>
                    </a:lnTo>
                    <a:lnTo>
                      <a:pt x="72" y="100"/>
                    </a:lnTo>
                    <a:lnTo>
                      <a:pt x="67" y="103"/>
                    </a:lnTo>
                    <a:lnTo>
                      <a:pt x="61" y="103"/>
                    </a:lnTo>
                    <a:lnTo>
                      <a:pt x="56" y="103"/>
                    </a:lnTo>
                    <a:lnTo>
                      <a:pt x="51" y="103"/>
                    </a:lnTo>
                    <a:lnTo>
                      <a:pt x="45" y="103"/>
                    </a:lnTo>
                    <a:lnTo>
                      <a:pt x="40" y="100"/>
                    </a:lnTo>
                    <a:lnTo>
                      <a:pt x="34" y="97"/>
                    </a:lnTo>
                    <a:lnTo>
                      <a:pt x="29" y="91"/>
                    </a:lnTo>
                    <a:lnTo>
                      <a:pt x="26" y="85"/>
                    </a:lnTo>
                    <a:lnTo>
                      <a:pt x="21" y="79"/>
                    </a:lnTo>
                    <a:lnTo>
                      <a:pt x="18" y="73"/>
                    </a:lnTo>
                    <a:lnTo>
                      <a:pt x="16" y="67"/>
                    </a:lnTo>
                    <a:lnTo>
                      <a:pt x="13" y="61"/>
                    </a:lnTo>
                    <a:lnTo>
                      <a:pt x="10" y="55"/>
                    </a:lnTo>
                    <a:lnTo>
                      <a:pt x="10" y="50"/>
                    </a:lnTo>
                    <a:lnTo>
                      <a:pt x="5" y="41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5" y="29"/>
                    </a:lnTo>
                    <a:lnTo>
                      <a:pt x="10" y="29"/>
                    </a:lnTo>
                    <a:lnTo>
                      <a:pt x="16" y="29"/>
                    </a:lnTo>
                    <a:lnTo>
                      <a:pt x="16" y="23"/>
                    </a:lnTo>
                    <a:lnTo>
                      <a:pt x="10" y="17"/>
                    </a:lnTo>
                    <a:lnTo>
                      <a:pt x="10" y="11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ltGray">
              <a:xfrm>
                <a:off x="1593" y="2569"/>
                <a:ext cx="92" cy="18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7" y="5"/>
                  </a:cxn>
                  <a:cxn ang="0">
                    <a:pos x="50" y="11"/>
                  </a:cxn>
                  <a:cxn ang="0">
                    <a:pos x="61" y="17"/>
                  </a:cxn>
                  <a:cxn ang="0">
                    <a:pos x="66" y="29"/>
                  </a:cxn>
                  <a:cxn ang="0">
                    <a:pos x="74" y="38"/>
                  </a:cxn>
                  <a:cxn ang="0">
                    <a:pos x="82" y="49"/>
                  </a:cxn>
                  <a:cxn ang="0">
                    <a:pos x="88" y="58"/>
                  </a:cxn>
                  <a:cxn ang="0">
                    <a:pos x="91" y="70"/>
                  </a:cxn>
                  <a:cxn ang="0">
                    <a:pos x="91" y="82"/>
                  </a:cxn>
                  <a:cxn ang="0">
                    <a:pos x="91" y="96"/>
                  </a:cxn>
                  <a:cxn ang="0">
                    <a:pos x="88" y="108"/>
                  </a:cxn>
                  <a:cxn ang="0">
                    <a:pos x="88" y="120"/>
                  </a:cxn>
                  <a:cxn ang="0">
                    <a:pos x="88" y="132"/>
                  </a:cxn>
                  <a:cxn ang="0">
                    <a:pos x="85" y="146"/>
                  </a:cxn>
                  <a:cxn ang="0">
                    <a:pos x="80" y="158"/>
                  </a:cxn>
                  <a:cxn ang="0">
                    <a:pos x="74" y="170"/>
                  </a:cxn>
                  <a:cxn ang="0">
                    <a:pos x="64" y="176"/>
                  </a:cxn>
                  <a:cxn ang="0">
                    <a:pos x="50" y="179"/>
                  </a:cxn>
                  <a:cxn ang="0">
                    <a:pos x="40" y="179"/>
                  </a:cxn>
                  <a:cxn ang="0">
                    <a:pos x="29" y="170"/>
                  </a:cxn>
                  <a:cxn ang="0">
                    <a:pos x="21" y="161"/>
                  </a:cxn>
                  <a:cxn ang="0">
                    <a:pos x="13" y="152"/>
                  </a:cxn>
                  <a:cxn ang="0">
                    <a:pos x="8" y="140"/>
                  </a:cxn>
                  <a:cxn ang="0">
                    <a:pos x="5" y="129"/>
                  </a:cxn>
                  <a:cxn ang="0">
                    <a:pos x="2" y="117"/>
                  </a:cxn>
                  <a:cxn ang="0">
                    <a:pos x="2" y="105"/>
                  </a:cxn>
                  <a:cxn ang="0">
                    <a:pos x="0" y="90"/>
                  </a:cxn>
                  <a:cxn ang="0">
                    <a:pos x="0" y="76"/>
                  </a:cxn>
                  <a:cxn ang="0">
                    <a:pos x="0" y="58"/>
                  </a:cxn>
                  <a:cxn ang="0">
                    <a:pos x="0" y="46"/>
                  </a:cxn>
                  <a:cxn ang="0">
                    <a:pos x="0" y="35"/>
                  </a:cxn>
                  <a:cxn ang="0">
                    <a:pos x="10" y="35"/>
                  </a:cxn>
                  <a:cxn ang="0">
                    <a:pos x="10" y="20"/>
                  </a:cxn>
                  <a:cxn ang="0">
                    <a:pos x="18" y="11"/>
                  </a:cxn>
                  <a:cxn ang="0">
                    <a:pos x="29" y="5"/>
                  </a:cxn>
                </a:cxnLst>
                <a:rect l="0" t="0" r="r" b="b"/>
                <a:pathLst>
                  <a:path w="92" h="180">
                    <a:moveTo>
                      <a:pt x="21" y="0"/>
                    </a:moveTo>
                    <a:lnTo>
                      <a:pt x="26" y="0"/>
                    </a:lnTo>
                    <a:lnTo>
                      <a:pt x="32" y="2"/>
                    </a:lnTo>
                    <a:lnTo>
                      <a:pt x="37" y="5"/>
                    </a:lnTo>
                    <a:lnTo>
                      <a:pt x="42" y="8"/>
                    </a:lnTo>
                    <a:lnTo>
                      <a:pt x="50" y="11"/>
                    </a:lnTo>
                    <a:lnTo>
                      <a:pt x="56" y="11"/>
                    </a:lnTo>
                    <a:lnTo>
                      <a:pt x="61" y="17"/>
                    </a:lnTo>
                    <a:lnTo>
                      <a:pt x="64" y="23"/>
                    </a:lnTo>
                    <a:lnTo>
                      <a:pt x="66" y="29"/>
                    </a:lnTo>
                    <a:lnTo>
                      <a:pt x="69" y="35"/>
                    </a:lnTo>
                    <a:lnTo>
                      <a:pt x="74" y="38"/>
                    </a:lnTo>
                    <a:lnTo>
                      <a:pt x="77" y="44"/>
                    </a:lnTo>
                    <a:lnTo>
                      <a:pt x="82" y="49"/>
                    </a:lnTo>
                    <a:lnTo>
                      <a:pt x="82" y="55"/>
                    </a:lnTo>
                    <a:lnTo>
                      <a:pt x="88" y="58"/>
                    </a:lnTo>
                    <a:lnTo>
                      <a:pt x="88" y="64"/>
                    </a:lnTo>
                    <a:lnTo>
                      <a:pt x="91" y="70"/>
                    </a:lnTo>
                    <a:lnTo>
                      <a:pt x="91" y="76"/>
                    </a:lnTo>
                    <a:lnTo>
                      <a:pt x="91" y="82"/>
                    </a:lnTo>
                    <a:lnTo>
                      <a:pt x="91" y="90"/>
                    </a:lnTo>
                    <a:lnTo>
                      <a:pt x="91" y="96"/>
                    </a:lnTo>
                    <a:lnTo>
                      <a:pt x="88" y="102"/>
                    </a:lnTo>
                    <a:lnTo>
                      <a:pt x="88" y="108"/>
                    </a:lnTo>
                    <a:lnTo>
                      <a:pt x="88" y="114"/>
                    </a:lnTo>
                    <a:lnTo>
                      <a:pt x="88" y="120"/>
                    </a:lnTo>
                    <a:lnTo>
                      <a:pt x="88" y="126"/>
                    </a:lnTo>
                    <a:lnTo>
                      <a:pt x="88" y="132"/>
                    </a:lnTo>
                    <a:lnTo>
                      <a:pt x="88" y="140"/>
                    </a:lnTo>
                    <a:lnTo>
                      <a:pt x="85" y="146"/>
                    </a:lnTo>
                    <a:lnTo>
                      <a:pt x="82" y="152"/>
                    </a:lnTo>
                    <a:lnTo>
                      <a:pt x="80" y="158"/>
                    </a:lnTo>
                    <a:lnTo>
                      <a:pt x="77" y="164"/>
                    </a:lnTo>
                    <a:lnTo>
                      <a:pt x="74" y="170"/>
                    </a:lnTo>
                    <a:lnTo>
                      <a:pt x="69" y="173"/>
                    </a:lnTo>
                    <a:lnTo>
                      <a:pt x="64" y="176"/>
                    </a:lnTo>
                    <a:lnTo>
                      <a:pt x="56" y="179"/>
                    </a:lnTo>
                    <a:lnTo>
                      <a:pt x="50" y="179"/>
                    </a:lnTo>
                    <a:lnTo>
                      <a:pt x="45" y="179"/>
                    </a:lnTo>
                    <a:lnTo>
                      <a:pt x="40" y="179"/>
                    </a:lnTo>
                    <a:lnTo>
                      <a:pt x="34" y="173"/>
                    </a:lnTo>
                    <a:lnTo>
                      <a:pt x="29" y="170"/>
                    </a:lnTo>
                    <a:lnTo>
                      <a:pt x="26" y="164"/>
                    </a:lnTo>
                    <a:lnTo>
                      <a:pt x="21" y="161"/>
                    </a:lnTo>
                    <a:lnTo>
                      <a:pt x="18" y="155"/>
                    </a:lnTo>
                    <a:lnTo>
                      <a:pt x="13" y="152"/>
                    </a:lnTo>
                    <a:lnTo>
                      <a:pt x="10" y="146"/>
                    </a:lnTo>
                    <a:lnTo>
                      <a:pt x="8" y="140"/>
                    </a:lnTo>
                    <a:lnTo>
                      <a:pt x="8" y="134"/>
                    </a:lnTo>
                    <a:lnTo>
                      <a:pt x="5" y="129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11"/>
                    </a:lnTo>
                    <a:lnTo>
                      <a:pt x="2" y="105"/>
                    </a:lnTo>
                    <a:lnTo>
                      <a:pt x="0" y="96"/>
                    </a:lnTo>
                    <a:lnTo>
                      <a:pt x="0" y="90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46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5" y="35"/>
                    </a:lnTo>
                    <a:lnTo>
                      <a:pt x="10" y="35"/>
                    </a:lnTo>
                    <a:lnTo>
                      <a:pt x="10" y="26"/>
                    </a:lnTo>
                    <a:lnTo>
                      <a:pt x="10" y="20"/>
                    </a:lnTo>
                    <a:lnTo>
                      <a:pt x="18" y="17"/>
                    </a:lnTo>
                    <a:lnTo>
                      <a:pt x="18" y="11"/>
                    </a:lnTo>
                    <a:lnTo>
                      <a:pt x="24" y="8"/>
                    </a:lnTo>
                    <a:lnTo>
                      <a:pt x="29" y="5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ltGray">
              <a:xfrm>
                <a:off x="1549" y="2683"/>
                <a:ext cx="33" cy="28"/>
              </a:xfrm>
              <a:custGeom>
                <a:avLst/>
                <a:gdLst/>
                <a:ahLst/>
                <a:cxnLst>
                  <a:cxn ang="0">
                    <a:pos x="10" y="27"/>
                  </a:cxn>
                  <a:cxn ang="0">
                    <a:pos x="5" y="27"/>
                  </a:cxn>
                  <a:cxn ang="0">
                    <a:pos x="2" y="21"/>
                  </a:cxn>
                  <a:cxn ang="0">
                    <a:pos x="0" y="15"/>
                  </a:cxn>
                  <a:cxn ang="0">
                    <a:pos x="0" y="9"/>
                  </a:cxn>
                  <a:cxn ang="0">
                    <a:pos x="0" y="3"/>
                  </a:cxn>
                  <a:cxn ang="0">
                    <a:pos x="5" y="3"/>
                  </a:cxn>
                  <a:cxn ang="0">
                    <a:pos x="10" y="3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4" y="6"/>
                  </a:cxn>
                  <a:cxn ang="0">
                    <a:pos x="26" y="12"/>
                  </a:cxn>
                  <a:cxn ang="0">
                    <a:pos x="32" y="15"/>
                  </a:cxn>
                  <a:cxn ang="0">
                    <a:pos x="32" y="21"/>
                  </a:cxn>
                  <a:cxn ang="0">
                    <a:pos x="32" y="27"/>
                  </a:cxn>
                  <a:cxn ang="0">
                    <a:pos x="26" y="27"/>
                  </a:cxn>
                  <a:cxn ang="0">
                    <a:pos x="21" y="27"/>
                  </a:cxn>
                  <a:cxn ang="0">
                    <a:pos x="16" y="27"/>
                  </a:cxn>
                  <a:cxn ang="0">
                    <a:pos x="10" y="27"/>
                  </a:cxn>
                  <a:cxn ang="0">
                    <a:pos x="10" y="27"/>
                  </a:cxn>
                </a:cxnLst>
                <a:rect l="0" t="0" r="r" b="b"/>
                <a:pathLst>
                  <a:path w="33" h="28">
                    <a:moveTo>
                      <a:pt x="10" y="27"/>
                    </a:moveTo>
                    <a:lnTo>
                      <a:pt x="5" y="27"/>
                    </a:lnTo>
                    <a:lnTo>
                      <a:pt x="2" y="21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10" y="3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6"/>
                    </a:lnTo>
                    <a:lnTo>
                      <a:pt x="26" y="12"/>
                    </a:lnTo>
                    <a:lnTo>
                      <a:pt x="32" y="15"/>
                    </a:lnTo>
                    <a:lnTo>
                      <a:pt x="32" y="21"/>
                    </a:lnTo>
                    <a:lnTo>
                      <a:pt x="32" y="27"/>
                    </a:lnTo>
                    <a:lnTo>
                      <a:pt x="26" y="27"/>
                    </a:lnTo>
                    <a:lnTo>
                      <a:pt x="21" y="27"/>
                    </a:lnTo>
                    <a:lnTo>
                      <a:pt x="16" y="27"/>
                    </a:lnTo>
                    <a:lnTo>
                      <a:pt x="10" y="27"/>
                    </a:lnTo>
                    <a:lnTo>
                      <a:pt x="10" y="27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3" name="Freeform 31"/>
              <p:cNvSpPr>
                <a:spLocks/>
              </p:cNvSpPr>
              <p:nvPr/>
            </p:nvSpPr>
            <p:spPr bwMode="ltGray">
              <a:xfrm>
                <a:off x="1526" y="2733"/>
                <a:ext cx="100" cy="192"/>
              </a:xfrm>
              <a:custGeom>
                <a:avLst/>
                <a:gdLst/>
                <a:ahLst/>
                <a:cxnLst>
                  <a:cxn ang="0">
                    <a:pos x="48" y="2"/>
                  </a:cxn>
                  <a:cxn ang="0">
                    <a:pos x="53" y="14"/>
                  </a:cxn>
                  <a:cxn ang="0">
                    <a:pos x="64" y="23"/>
                  </a:cxn>
                  <a:cxn ang="0">
                    <a:pos x="72" y="29"/>
                  </a:cxn>
                  <a:cxn ang="0">
                    <a:pos x="80" y="41"/>
                  </a:cxn>
                  <a:cxn ang="0">
                    <a:pos x="80" y="55"/>
                  </a:cxn>
                  <a:cxn ang="0">
                    <a:pos x="80" y="70"/>
                  </a:cxn>
                  <a:cxn ang="0">
                    <a:pos x="82" y="82"/>
                  </a:cxn>
                  <a:cxn ang="0">
                    <a:pos x="90" y="88"/>
                  </a:cxn>
                  <a:cxn ang="0">
                    <a:pos x="90" y="99"/>
                  </a:cxn>
                  <a:cxn ang="0">
                    <a:pos x="90" y="111"/>
                  </a:cxn>
                  <a:cxn ang="0">
                    <a:pos x="99" y="117"/>
                  </a:cxn>
                  <a:cxn ang="0">
                    <a:pos x="99" y="132"/>
                  </a:cxn>
                  <a:cxn ang="0">
                    <a:pos x="99" y="143"/>
                  </a:cxn>
                  <a:cxn ang="0">
                    <a:pos x="99" y="155"/>
                  </a:cxn>
                  <a:cxn ang="0">
                    <a:pos x="93" y="167"/>
                  </a:cxn>
                  <a:cxn ang="0">
                    <a:pos x="88" y="179"/>
                  </a:cxn>
                  <a:cxn ang="0">
                    <a:pos x="77" y="185"/>
                  </a:cxn>
                  <a:cxn ang="0">
                    <a:pos x="66" y="188"/>
                  </a:cxn>
                  <a:cxn ang="0">
                    <a:pos x="56" y="188"/>
                  </a:cxn>
                  <a:cxn ang="0">
                    <a:pos x="50" y="176"/>
                  </a:cxn>
                  <a:cxn ang="0">
                    <a:pos x="42" y="167"/>
                  </a:cxn>
                  <a:cxn ang="0">
                    <a:pos x="32" y="152"/>
                  </a:cxn>
                  <a:cxn ang="0">
                    <a:pos x="29" y="141"/>
                  </a:cxn>
                  <a:cxn ang="0">
                    <a:pos x="24" y="129"/>
                  </a:cxn>
                  <a:cxn ang="0">
                    <a:pos x="21" y="117"/>
                  </a:cxn>
                  <a:cxn ang="0">
                    <a:pos x="13" y="108"/>
                  </a:cxn>
                  <a:cxn ang="0">
                    <a:pos x="5" y="99"/>
                  </a:cxn>
                  <a:cxn ang="0">
                    <a:pos x="5" y="88"/>
                  </a:cxn>
                  <a:cxn ang="0">
                    <a:pos x="2" y="70"/>
                  </a:cxn>
                  <a:cxn ang="0">
                    <a:pos x="0" y="52"/>
                  </a:cxn>
                  <a:cxn ang="0">
                    <a:pos x="2" y="41"/>
                  </a:cxn>
                  <a:cxn ang="0">
                    <a:pos x="10" y="32"/>
                  </a:cxn>
                  <a:cxn ang="0">
                    <a:pos x="18" y="23"/>
                  </a:cxn>
                  <a:cxn ang="0">
                    <a:pos x="29" y="17"/>
                  </a:cxn>
                  <a:cxn ang="0">
                    <a:pos x="32" y="5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100" h="192">
                    <a:moveTo>
                      <a:pt x="40" y="0"/>
                    </a:moveTo>
                    <a:lnTo>
                      <a:pt x="48" y="2"/>
                    </a:lnTo>
                    <a:lnTo>
                      <a:pt x="50" y="8"/>
                    </a:lnTo>
                    <a:lnTo>
                      <a:pt x="53" y="14"/>
                    </a:lnTo>
                    <a:lnTo>
                      <a:pt x="58" y="20"/>
                    </a:lnTo>
                    <a:lnTo>
                      <a:pt x="64" y="23"/>
                    </a:lnTo>
                    <a:lnTo>
                      <a:pt x="66" y="29"/>
                    </a:lnTo>
                    <a:lnTo>
                      <a:pt x="72" y="29"/>
                    </a:lnTo>
                    <a:lnTo>
                      <a:pt x="74" y="35"/>
                    </a:lnTo>
                    <a:lnTo>
                      <a:pt x="80" y="41"/>
                    </a:lnTo>
                    <a:lnTo>
                      <a:pt x="80" y="49"/>
                    </a:lnTo>
                    <a:lnTo>
                      <a:pt x="80" y="55"/>
                    </a:lnTo>
                    <a:lnTo>
                      <a:pt x="80" y="64"/>
                    </a:lnTo>
                    <a:lnTo>
                      <a:pt x="80" y="70"/>
                    </a:lnTo>
                    <a:lnTo>
                      <a:pt x="80" y="76"/>
                    </a:lnTo>
                    <a:lnTo>
                      <a:pt x="82" y="82"/>
                    </a:lnTo>
                    <a:lnTo>
                      <a:pt x="88" y="82"/>
                    </a:lnTo>
                    <a:lnTo>
                      <a:pt x="90" y="88"/>
                    </a:lnTo>
                    <a:lnTo>
                      <a:pt x="90" y="94"/>
                    </a:lnTo>
                    <a:lnTo>
                      <a:pt x="90" y="99"/>
                    </a:lnTo>
                    <a:lnTo>
                      <a:pt x="90" y="105"/>
                    </a:lnTo>
                    <a:lnTo>
                      <a:pt x="90" y="111"/>
                    </a:lnTo>
                    <a:lnTo>
                      <a:pt x="93" y="117"/>
                    </a:lnTo>
                    <a:lnTo>
                      <a:pt x="99" y="117"/>
                    </a:lnTo>
                    <a:lnTo>
                      <a:pt x="99" y="123"/>
                    </a:lnTo>
                    <a:lnTo>
                      <a:pt x="99" y="132"/>
                    </a:lnTo>
                    <a:lnTo>
                      <a:pt x="99" y="138"/>
                    </a:lnTo>
                    <a:lnTo>
                      <a:pt x="99" y="143"/>
                    </a:lnTo>
                    <a:lnTo>
                      <a:pt x="99" y="149"/>
                    </a:lnTo>
                    <a:lnTo>
                      <a:pt x="99" y="155"/>
                    </a:lnTo>
                    <a:lnTo>
                      <a:pt x="96" y="161"/>
                    </a:lnTo>
                    <a:lnTo>
                      <a:pt x="93" y="167"/>
                    </a:lnTo>
                    <a:lnTo>
                      <a:pt x="90" y="173"/>
                    </a:lnTo>
                    <a:lnTo>
                      <a:pt x="88" y="179"/>
                    </a:lnTo>
                    <a:lnTo>
                      <a:pt x="82" y="182"/>
                    </a:lnTo>
                    <a:lnTo>
                      <a:pt x="77" y="185"/>
                    </a:lnTo>
                    <a:lnTo>
                      <a:pt x="72" y="191"/>
                    </a:lnTo>
                    <a:lnTo>
                      <a:pt x="66" y="188"/>
                    </a:lnTo>
                    <a:lnTo>
                      <a:pt x="61" y="188"/>
                    </a:lnTo>
                    <a:lnTo>
                      <a:pt x="56" y="188"/>
                    </a:lnTo>
                    <a:lnTo>
                      <a:pt x="53" y="182"/>
                    </a:lnTo>
                    <a:lnTo>
                      <a:pt x="50" y="176"/>
                    </a:lnTo>
                    <a:lnTo>
                      <a:pt x="48" y="170"/>
                    </a:lnTo>
                    <a:lnTo>
                      <a:pt x="42" y="167"/>
                    </a:lnTo>
                    <a:lnTo>
                      <a:pt x="37" y="161"/>
                    </a:lnTo>
                    <a:lnTo>
                      <a:pt x="32" y="152"/>
                    </a:lnTo>
                    <a:lnTo>
                      <a:pt x="32" y="146"/>
                    </a:lnTo>
                    <a:lnTo>
                      <a:pt x="29" y="141"/>
                    </a:lnTo>
                    <a:lnTo>
                      <a:pt x="24" y="135"/>
                    </a:lnTo>
                    <a:lnTo>
                      <a:pt x="24" y="129"/>
                    </a:lnTo>
                    <a:lnTo>
                      <a:pt x="21" y="123"/>
                    </a:lnTo>
                    <a:lnTo>
                      <a:pt x="21" y="117"/>
                    </a:lnTo>
                    <a:lnTo>
                      <a:pt x="16" y="114"/>
                    </a:lnTo>
                    <a:lnTo>
                      <a:pt x="13" y="108"/>
                    </a:lnTo>
                    <a:lnTo>
                      <a:pt x="10" y="102"/>
                    </a:lnTo>
                    <a:lnTo>
                      <a:pt x="5" y="99"/>
                    </a:lnTo>
                    <a:lnTo>
                      <a:pt x="5" y="94"/>
                    </a:lnTo>
                    <a:lnTo>
                      <a:pt x="5" y="88"/>
                    </a:lnTo>
                    <a:lnTo>
                      <a:pt x="5" y="79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2" y="47"/>
                    </a:lnTo>
                    <a:lnTo>
                      <a:pt x="2" y="41"/>
                    </a:lnTo>
                    <a:lnTo>
                      <a:pt x="5" y="35"/>
                    </a:lnTo>
                    <a:lnTo>
                      <a:pt x="10" y="32"/>
                    </a:lnTo>
                    <a:lnTo>
                      <a:pt x="16" y="29"/>
                    </a:lnTo>
                    <a:lnTo>
                      <a:pt x="18" y="23"/>
                    </a:lnTo>
                    <a:lnTo>
                      <a:pt x="24" y="20"/>
                    </a:lnTo>
                    <a:lnTo>
                      <a:pt x="29" y="17"/>
                    </a:lnTo>
                    <a:lnTo>
                      <a:pt x="32" y="11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4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ltGray">
              <a:xfrm>
                <a:off x="1658" y="2769"/>
                <a:ext cx="150" cy="256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9" y="0"/>
                  </a:cxn>
                  <a:cxn ang="0">
                    <a:pos x="39" y="0"/>
                  </a:cxn>
                  <a:cxn ang="0">
                    <a:pos x="53" y="8"/>
                  </a:cxn>
                  <a:cxn ang="0">
                    <a:pos x="61" y="20"/>
                  </a:cxn>
                  <a:cxn ang="0">
                    <a:pos x="71" y="26"/>
                  </a:cxn>
                  <a:cxn ang="0">
                    <a:pos x="77" y="38"/>
                  </a:cxn>
                  <a:cxn ang="0">
                    <a:pos x="87" y="43"/>
                  </a:cxn>
                  <a:cxn ang="0">
                    <a:pos x="95" y="55"/>
                  </a:cxn>
                  <a:cxn ang="0">
                    <a:pos x="106" y="61"/>
                  </a:cxn>
                  <a:cxn ang="0">
                    <a:pos x="119" y="70"/>
                  </a:cxn>
                  <a:cxn ang="0">
                    <a:pos x="130" y="79"/>
                  </a:cxn>
                  <a:cxn ang="0">
                    <a:pos x="133" y="90"/>
                  </a:cxn>
                  <a:cxn ang="0">
                    <a:pos x="141" y="102"/>
                  </a:cxn>
                  <a:cxn ang="0">
                    <a:pos x="146" y="114"/>
                  </a:cxn>
                  <a:cxn ang="0">
                    <a:pos x="149" y="128"/>
                  </a:cxn>
                  <a:cxn ang="0">
                    <a:pos x="149" y="140"/>
                  </a:cxn>
                  <a:cxn ang="0">
                    <a:pos x="149" y="152"/>
                  </a:cxn>
                  <a:cxn ang="0">
                    <a:pos x="149" y="164"/>
                  </a:cxn>
                  <a:cxn ang="0">
                    <a:pos x="149" y="175"/>
                  </a:cxn>
                  <a:cxn ang="0">
                    <a:pos x="149" y="193"/>
                  </a:cxn>
                  <a:cxn ang="0">
                    <a:pos x="149" y="205"/>
                  </a:cxn>
                  <a:cxn ang="0">
                    <a:pos x="149" y="216"/>
                  </a:cxn>
                  <a:cxn ang="0">
                    <a:pos x="146" y="228"/>
                  </a:cxn>
                  <a:cxn ang="0">
                    <a:pos x="141" y="237"/>
                  </a:cxn>
                  <a:cxn ang="0">
                    <a:pos x="133" y="249"/>
                  </a:cxn>
                  <a:cxn ang="0">
                    <a:pos x="122" y="255"/>
                  </a:cxn>
                  <a:cxn ang="0">
                    <a:pos x="111" y="255"/>
                  </a:cxn>
                  <a:cxn ang="0">
                    <a:pos x="98" y="255"/>
                  </a:cxn>
                  <a:cxn ang="0">
                    <a:pos x="85" y="252"/>
                  </a:cxn>
                  <a:cxn ang="0">
                    <a:pos x="74" y="243"/>
                  </a:cxn>
                  <a:cxn ang="0">
                    <a:pos x="66" y="234"/>
                  </a:cxn>
                  <a:cxn ang="0">
                    <a:pos x="61" y="225"/>
                  </a:cxn>
                  <a:cxn ang="0">
                    <a:pos x="50" y="211"/>
                  </a:cxn>
                  <a:cxn ang="0">
                    <a:pos x="37" y="199"/>
                  </a:cxn>
                  <a:cxn ang="0">
                    <a:pos x="29" y="181"/>
                  </a:cxn>
                  <a:cxn ang="0">
                    <a:pos x="23" y="170"/>
                  </a:cxn>
                  <a:cxn ang="0">
                    <a:pos x="18" y="152"/>
                  </a:cxn>
                  <a:cxn ang="0">
                    <a:pos x="15" y="140"/>
                  </a:cxn>
                  <a:cxn ang="0">
                    <a:pos x="7" y="128"/>
                  </a:cxn>
                  <a:cxn ang="0">
                    <a:pos x="2" y="117"/>
                  </a:cxn>
                  <a:cxn ang="0">
                    <a:pos x="2" y="102"/>
                  </a:cxn>
                  <a:cxn ang="0">
                    <a:pos x="2" y="85"/>
                  </a:cxn>
                  <a:cxn ang="0">
                    <a:pos x="2" y="73"/>
                  </a:cxn>
                  <a:cxn ang="0">
                    <a:pos x="2" y="58"/>
                  </a:cxn>
                  <a:cxn ang="0">
                    <a:pos x="0" y="43"/>
                  </a:cxn>
                  <a:cxn ang="0">
                    <a:pos x="5" y="35"/>
                  </a:cxn>
                  <a:cxn ang="0">
                    <a:pos x="10" y="23"/>
                  </a:cxn>
                  <a:cxn ang="0">
                    <a:pos x="10" y="11"/>
                  </a:cxn>
                  <a:cxn ang="0">
                    <a:pos x="13" y="0"/>
                  </a:cxn>
                </a:cxnLst>
                <a:rect l="0" t="0" r="r" b="b"/>
                <a:pathLst>
                  <a:path w="150" h="256">
                    <a:moveTo>
                      <a:pt x="13" y="0"/>
                    </a:moveTo>
                    <a:lnTo>
                      <a:pt x="18" y="0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3" y="8"/>
                    </a:lnTo>
                    <a:lnTo>
                      <a:pt x="58" y="14"/>
                    </a:lnTo>
                    <a:lnTo>
                      <a:pt x="61" y="20"/>
                    </a:lnTo>
                    <a:lnTo>
                      <a:pt x="66" y="23"/>
                    </a:lnTo>
                    <a:lnTo>
                      <a:pt x="71" y="26"/>
                    </a:lnTo>
                    <a:lnTo>
                      <a:pt x="74" y="32"/>
                    </a:lnTo>
                    <a:lnTo>
                      <a:pt x="77" y="38"/>
                    </a:lnTo>
                    <a:lnTo>
                      <a:pt x="82" y="41"/>
                    </a:lnTo>
                    <a:lnTo>
                      <a:pt x="87" y="43"/>
                    </a:lnTo>
                    <a:lnTo>
                      <a:pt x="93" y="49"/>
                    </a:lnTo>
                    <a:lnTo>
                      <a:pt x="95" y="55"/>
                    </a:lnTo>
                    <a:lnTo>
                      <a:pt x="101" y="58"/>
                    </a:lnTo>
                    <a:lnTo>
                      <a:pt x="106" y="61"/>
                    </a:lnTo>
                    <a:lnTo>
                      <a:pt x="114" y="67"/>
                    </a:lnTo>
                    <a:lnTo>
                      <a:pt x="119" y="70"/>
                    </a:lnTo>
                    <a:lnTo>
                      <a:pt x="125" y="76"/>
                    </a:lnTo>
                    <a:lnTo>
                      <a:pt x="130" y="79"/>
                    </a:lnTo>
                    <a:lnTo>
                      <a:pt x="130" y="85"/>
                    </a:lnTo>
                    <a:lnTo>
                      <a:pt x="133" y="90"/>
                    </a:lnTo>
                    <a:lnTo>
                      <a:pt x="135" y="96"/>
                    </a:lnTo>
                    <a:lnTo>
                      <a:pt x="141" y="102"/>
                    </a:lnTo>
                    <a:lnTo>
                      <a:pt x="143" y="108"/>
                    </a:lnTo>
                    <a:lnTo>
                      <a:pt x="146" y="114"/>
                    </a:lnTo>
                    <a:lnTo>
                      <a:pt x="149" y="120"/>
                    </a:lnTo>
                    <a:lnTo>
                      <a:pt x="149" y="128"/>
                    </a:lnTo>
                    <a:lnTo>
                      <a:pt x="149" y="134"/>
                    </a:lnTo>
                    <a:lnTo>
                      <a:pt x="149" y="140"/>
                    </a:lnTo>
                    <a:lnTo>
                      <a:pt x="149" y="146"/>
                    </a:lnTo>
                    <a:lnTo>
                      <a:pt x="149" y="152"/>
                    </a:lnTo>
                    <a:lnTo>
                      <a:pt x="149" y="158"/>
                    </a:lnTo>
                    <a:lnTo>
                      <a:pt x="149" y="164"/>
                    </a:lnTo>
                    <a:lnTo>
                      <a:pt x="149" y="170"/>
                    </a:lnTo>
                    <a:lnTo>
                      <a:pt x="149" y="175"/>
                    </a:lnTo>
                    <a:lnTo>
                      <a:pt x="149" y="187"/>
                    </a:lnTo>
                    <a:lnTo>
                      <a:pt x="149" y="193"/>
                    </a:lnTo>
                    <a:lnTo>
                      <a:pt x="149" y="199"/>
                    </a:lnTo>
                    <a:lnTo>
                      <a:pt x="149" y="205"/>
                    </a:lnTo>
                    <a:lnTo>
                      <a:pt x="149" y="211"/>
                    </a:lnTo>
                    <a:lnTo>
                      <a:pt x="149" y="216"/>
                    </a:lnTo>
                    <a:lnTo>
                      <a:pt x="149" y="222"/>
                    </a:lnTo>
                    <a:lnTo>
                      <a:pt x="146" y="228"/>
                    </a:lnTo>
                    <a:lnTo>
                      <a:pt x="141" y="231"/>
                    </a:lnTo>
                    <a:lnTo>
                      <a:pt x="141" y="237"/>
                    </a:lnTo>
                    <a:lnTo>
                      <a:pt x="138" y="243"/>
                    </a:lnTo>
                    <a:lnTo>
                      <a:pt x="133" y="249"/>
                    </a:lnTo>
                    <a:lnTo>
                      <a:pt x="127" y="255"/>
                    </a:lnTo>
                    <a:lnTo>
                      <a:pt x="122" y="255"/>
                    </a:lnTo>
                    <a:lnTo>
                      <a:pt x="117" y="255"/>
                    </a:lnTo>
                    <a:lnTo>
                      <a:pt x="111" y="255"/>
                    </a:lnTo>
                    <a:lnTo>
                      <a:pt x="106" y="255"/>
                    </a:lnTo>
                    <a:lnTo>
                      <a:pt x="98" y="255"/>
                    </a:lnTo>
                    <a:lnTo>
                      <a:pt x="93" y="255"/>
                    </a:lnTo>
                    <a:lnTo>
                      <a:pt x="85" y="252"/>
                    </a:lnTo>
                    <a:lnTo>
                      <a:pt x="79" y="249"/>
                    </a:lnTo>
                    <a:lnTo>
                      <a:pt x="74" y="243"/>
                    </a:lnTo>
                    <a:lnTo>
                      <a:pt x="69" y="240"/>
                    </a:lnTo>
                    <a:lnTo>
                      <a:pt x="66" y="234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3" y="216"/>
                    </a:lnTo>
                    <a:lnTo>
                      <a:pt x="50" y="211"/>
                    </a:lnTo>
                    <a:lnTo>
                      <a:pt x="45" y="208"/>
                    </a:lnTo>
                    <a:lnTo>
                      <a:pt x="37" y="199"/>
                    </a:lnTo>
                    <a:lnTo>
                      <a:pt x="34" y="193"/>
                    </a:lnTo>
                    <a:lnTo>
                      <a:pt x="29" y="181"/>
                    </a:lnTo>
                    <a:lnTo>
                      <a:pt x="26" y="175"/>
                    </a:lnTo>
                    <a:lnTo>
                      <a:pt x="23" y="170"/>
                    </a:lnTo>
                    <a:lnTo>
                      <a:pt x="21" y="158"/>
                    </a:lnTo>
                    <a:lnTo>
                      <a:pt x="18" y="152"/>
                    </a:lnTo>
                    <a:lnTo>
                      <a:pt x="18" y="146"/>
                    </a:lnTo>
                    <a:lnTo>
                      <a:pt x="15" y="140"/>
                    </a:lnTo>
                    <a:lnTo>
                      <a:pt x="13" y="134"/>
                    </a:lnTo>
                    <a:lnTo>
                      <a:pt x="7" y="128"/>
                    </a:lnTo>
                    <a:lnTo>
                      <a:pt x="5" y="123"/>
                    </a:lnTo>
                    <a:lnTo>
                      <a:pt x="2" y="117"/>
                    </a:lnTo>
                    <a:lnTo>
                      <a:pt x="2" y="108"/>
                    </a:lnTo>
                    <a:lnTo>
                      <a:pt x="2" y="102"/>
                    </a:lnTo>
                    <a:lnTo>
                      <a:pt x="2" y="90"/>
                    </a:lnTo>
                    <a:lnTo>
                      <a:pt x="2" y="85"/>
                    </a:lnTo>
                    <a:lnTo>
                      <a:pt x="2" y="79"/>
                    </a:lnTo>
                    <a:lnTo>
                      <a:pt x="2" y="73"/>
                    </a:lnTo>
                    <a:lnTo>
                      <a:pt x="2" y="64"/>
                    </a:lnTo>
                    <a:lnTo>
                      <a:pt x="2" y="58"/>
                    </a:lnTo>
                    <a:lnTo>
                      <a:pt x="0" y="49"/>
                    </a:lnTo>
                    <a:lnTo>
                      <a:pt x="0" y="43"/>
                    </a:lnTo>
                    <a:lnTo>
                      <a:pt x="0" y="38"/>
                    </a:lnTo>
                    <a:lnTo>
                      <a:pt x="5" y="35"/>
                    </a:lnTo>
                    <a:lnTo>
                      <a:pt x="10" y="29"/>
                    </a:lnTo>
                    <a:lnTo>
                      <a:pt x="10" y="23"/>
                    </a:lnTo>
                    <a:lnTo>
                      <a:pt x="10" y="17"/>
                    </a:lnTo>
                    <a:lnTo>
                      <a:pt x="10" y="11"/>
                    </a:lnTo>
                    <a:lnTo>
                      <a:pt x="7" y="5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ltGray">
              <a:xfrm>
                <a:off x="2680" y="911"/>
                <a:ext cx="57" cy="60"/>
              </a:xfrm>
              <a:custGeom>
                <a:avLst/>
                <a:gdLst/>
                <a:ahLst/>
                <a:cxnLst>
                  <a:cxn ang="0">
                    <a:pos x="18" y="53"/>
                  </a:cxn>
                  <a:cxn ang="0">
                    <a:pos x="26" y="53"/>
                  </a:cxn>
                  <a:cxn ang="0">
                    <a:pos x="32" y="53"/>
                  </a:cxn>
                  <a:cxn ang="0">
                    <a:pos x="37" y="53"/>
                  </a:cxn>
                  <a:cxn ang="0">
                    <a:pos x="42" y="50"/>
                  </a:cxn>
                  <a:cxn ang="0">
                    <a:pos x="42" y="44"/>
                  </a:cxn>
                  <a:cxn ang="0">
                    <a:pos x="48" y="41"/>
                  </a:cxn>
                  <a:cxn ang="0">
                    <a:pos x="53" y="38"/>
                  </a:cxn>
                  <a:cxn ang="0">
                    <a:pos x="53" y="32"/>
                  </a:cxn>
                  <a:cxn ang="0">
                    <a:pos x="56" y="26"/>
                  </a:cxn>
                  <a:cxn ang="0">
                    <a:pos x="56" y="20"/>
                  </a:cxn>
                  <a:cxn ang="0">
                    <a:pos x="56" y="14"/>
                  </a:cxn>
                  <a:cxn ang="0">
                    <a:pos x="56" y="8"/>
                  </a:cxn>
                  <a:cxn ang="0">
                    <a:pos x="56" y="2"/>
                  </a:cxn>
                  <a:cxn ang="0">
                    <a:pos x="50" y="2"/>
                  </a:cxn>
                  <a:cxn ang="0">
                    <a:pos x="45" y="2"/>
                  </a:cxn>
                  <a:cxn ang="0">
                    <a:pos x="34" y="2"/>
                  </a:cxn>
                  <a:cxn ang="0">
                    <a:pos x="29" y="2"/>
                  </a:cxn>
                  <a:cxn ang="0">
                    <a:pos x="24" y="2"/>
                  </a:cxn>
                  <a:cxn ang="0">
                    <a:pos x="18" y="0"/>
                  </a:cxn>
                  <a:cxn ang="0">
                    <a:pos x="13" y="0"/>
                  </a:cxn>
                  <a:cxn ang="0">
                    <a:pos x="13" y="5"/>
                  </a:cxn>
                  <a:cxn ang="0">
                    <a:pos x="10" y="11"/>
                  </a:cxn>
                  <a:cxn ang="0">
                    <a:pos x="10" y="17"/>
                  </a:cxn>
                  <a:cxn ang="0">
                    <a:pos x="5" y="17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2" y="38"/>
                  </a:cxn>
                  <a:cxn ang="0">
                    <a:pos x="5" y="44"/>
                  </a:cxn>
                  <a:cxn ang="0">
                    <a:pos x="8" y="50"/>
                  </a:cxn>
                  <a:cxn ang="0">
                    <a:pos x="10" y="56"/>
                  </a:cxn>
                  <a:cxn ang="0">
                    <a:pos x="16" y="59"/>
                  </a:cxn>
                  <a:cxn ang="0">
                    <a:pos x="21" y="59"/>
                  </a:cxn>
                  <a:cxn ang="0">
                    <a:pos x="26" y="59"/>
                  </a:cxn>
                  <a:cxn ang="0">
                    <a:pos x="18" y="53"/>
                  </a:cxn>
                </a:cxnLst>
                <a:rect l="0" t="0" r="r" b="b"/>
                <a:pathLst>
                  <a:path w="57" h="60">
                    <a:moveTo>
                      <a:pt x="18" y="53"/>
                    </a:moveTo>
                    <a:lnTo>
                      <a:pt x="26" y="53"/>
                    </a:lnTo>
                    <a:lnTo>
                      <a:pt x="32" y="53"/>
                    </a:lnTo>
                    <a:lnTo>
                      <a:pt x="37" y="53"/>
                    </a:lnTo>
                    <a:lnTo>
                      <a:pt x="42" y="50"/>
                    </a:lnTo>
                    <a:lnTo>
                      <a:pt x="42" y="44"/>
                    </a:lnTo>
                    <a:lnTo>
                      <a:pt x="48" y="41"/>
                    </a:lnTo>
                    <a:lnTo>
                      <a:pt x="53" y="38"/>
                    </a:lnTo>
                    <a:lnTo>
                      <a:pt x="53" y="32"/>
                    </a:lnTo>
                    <a:lnTo>
                      <a:pt x="56" y="26"/>
                    </a:lnTo>
                    <a:lnTo>
                      <a:pt x="56" y="20"/>
                    </a:lnTo>
                    <a:lnTo>
                      <a:pt x="56" y="14"/>
                    </a:lnTo>
                    <a:lnTo>
                      <a:pt x="56" y="8"/>
                    </a:lnTo>
                    <a:lnTo>
                      <a:pt x="56" y="2"/>
                    </a:lnTo>
                    <a:lnTo>
                      <a:pt x="50" y="2"/>
                    </a:lnTo>
                    <a:lnTo>
                      <a:pt x="45" y="2"/>
                    </a:lnTo>
                    <a:lnTo>
                      <a:pt x="34" y="2"/>
                    </a:lnTo>
                    <a:lnTo>
                      <a:pt x="29" y="2"/>
                    </a:lnTo>
                    <a:lnTo>
                      <a:pt x="24" y="2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5"/>
                    </a:lnTo>
                    <a:lnTo>
                      <a:pt x="10" y="11"/>
                    </a:lnTo>
                    <a:lnTo>
                      <a:pt x="10" y="17"/>
                    </a:lnTo>
                    <a:lnTo>
                      <a:pt x="5" y="17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2" y="38"/>
                    </a:lnTo>
                    <a:lnTo>
                      <a:pt x="5" y="44"/>
                    </a:lnTo>
                    <a:lnTo>
                      <a:pt x="8" y="50"/>
                    </a:lnTo>
                    <a:lnTo>
                      <a:pt x="10" y="56"/>
                    </a:lnTo>
                    <a:lnTo>
                      <a:pt x="16" y="59"/>
                    </a:lnTo>
                    <a:lnTo>
                      <a:pt x="21" y="59"/>
                    </a:lnTo>
                    <a:lnTo>
                      <a:pt x="26" y="59"/>
                    </a:lnTo>
                    <a:lnTo>
                      <a:pt x="18" y="53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4486" y="2808"/>
              <a:ext cx="1021" cy="833"/>
              <a:chOff x="4486" y="2808"/>
              <a:chExt cx="1021" cy="833"/>
            </a:xfrm>
          </p:grpSpPr>
          <p:sp>
            <p:nvSpPr>
              <p:cNvPr id="8227" name="Freeform 35"/>
              <p:cNvSpPr>
                <a:spLocks/>
              </p:cNvSpPr>
              <p:nvPr/>
            </p:nvSpPr>
            <p:spPr bwMode="ltGray">
              <a:xfrm>
                <a:off x="5070" y="2826"/>
                <a:ext cx="97" cy="151"/>
              </a:xfrm>
              <a:custGeom>
                <a:avLst/>
                <a:gdLst/>
                <a:ahLst/>
                <a:cxnLst>
                  <a:cxn ang="0">
                    <a:pos x="20" y="144"/>
                  </a:cxn>
                  <a:cxn ang="0">
                    <a:pos x="28" y="142"/>
                  </a:cxn>
                  <a:cxn ang="0">
                    <a:pos x="32" y="138"/>
                  </a:cxn>
                  <a:cxn ang="0">
                    <a:pos x="36" y="134"/>
                  </a:cxn>
                  <a:cxn ang="0">
                    <a:pos x="44" y="130"/>
                  </a:cxn>
                  <a:cxn ang="0">
                    <a:pos x="46" y="122"/>
                  </a:cxn>
                  <a:cxn ang="0">
                    <a:pos x="48" y="112"/>
                  </a:cxn>
                  <a:cxn ang="0">
                    <a:pos x="46" y="104"/>
                  </a:cxn>
                  <a:cxn ang="0">
                    <a:pos x="44" y="96"/>
                  </a:cxn>
                  <a:cxn ang="0">
                    <a:pos x="40" y="86"/>
                  </a:cxn>
                  <a:cxn ang="0">
                    <a:pos x="44" y="80"/>
                  </a:cxn>
                  <a:cxn ang="0">
                    <a:pos x="52" y="74"/>
                  </a:cxn>
                  <a:cxn ang="0">
                    <a:pos x="52" y="66"/>
                  </a:cxn>
                  <a:cxn ang="0">
                    <a:pos x="60" y="66"/>
                  </a:cxn>
                  <a:cxn ang="0">
                    <a:pos x="68" y="64"/>
                  </a:cxn>
                  <a:cxn ang="0">
                    <a:pos x="74" y="58"/>
                  </a:cxn>
                  <a:cxn ang="0">
                    <a:pos x="82" y="54"/>
                  </a:cxn>
                  <a:cxn ang="0">
                    <a:pos x="88" y="50"/>
                  </a:cxn>
                  <a:cxn ang="0">
                    <a:pos x="92" y="42"/>
                  </a:cxn>
                  <a:cxn ang="0">
                    <a:pos x="94" y="34"/>
                  </a:cxn>
                  <a:cxn ang="0">
                    <a:pos x="96" y="26"/>
                  </a:cxn>
                  <a:cxn ang="0">
                    <a:pos x="94" y="18"/>
                  </a:cxn>
                  <a:cxn ang="0">
                    <a:pos x="90" y="10"/>
                  </a:cxn>
                  <a:cxn ang="0">
                    <a:pos x="82" y="8"/>
                  </a:cxn>
                  <a:cxn ang="0">
                    <a:pos x="74" y="6"/>
                  </a:cxn>
                  <a:cxn ang="0">
                    <a:pos x="66" y="0"/>
                  </a:cxn>
                  <a:cxn ang="0">
                    <a:pos x="56" y="0"/>
                  </a:cxn>
                  <a:cxn ang="0">
                    <a:pos x="50" y="6"/>
                  </a:cxn>
                  <a:cxn ang="0">
                    <a:pos x="44" y="12"/>
                  </a:cxn>
                  <a:cxn ang="0">
                    <a:pos x="40" y="20"/>
                  </a:cxn>
                  <a:cxn ang="0">
                    <a:pos x="40" y="28"/>
                  </a:cxn>
                  <a:cxn ang="0">
                    <a:pos x="32" y="32"/>
                  </a:cxn>
                  <a:cxn ang="0">
                    <a:pos x="28" y="38"/>
                  </a:cxn>
                  <a:cxn ang="0">
                    <a:pos x="24" y="44"/>
                  </a:cxn>
                  <a:cxn ang="0">
                    <a:pos x="26" y="52"/>
                  </a:cxn>
                  <a:cxn ang="0">
                    <a:pos x="26" y="62"/>
                  </a:cxn>
                  <a:cxn ang="0">
                    <a:pos x="32" y="68"/>
                  </a:cxn>
                  <a:cxn ang="0">
                    <a:pos x="36" y="76"/>
                  </a:cxn>
                  <a:cxn ang="0">
                    <a:pos x="34" y="84"/>
                  </a:cxn>
                  <a:cxn ang="0">
                    <a:pos x="26" y="84"/>
                  </a:cxn>
                  <a:cxn ang="0">
                    <a:pos x="18" y="88"/>
                  </a:cxn>
                  <a:cxn ang="0">
                    <a:pos x="8" y="90"/>
                  </a:cxn>
                  <a:cxn ang="0">
                    <a:pos x="6" y="98"/>
                  </a:cxn>
                  <a:cxn ang="0">
                    <a:pos x="4" y="108"/>
                  </a:cxn>
                  <a:cxn ang="0">
                    <a:pos x="2" y="116"/>
                  </a:cxn>
                  <a:cxn ang="0">
                    <a:pos x="2" y="124"/>
                  </a:cxn>
                  <a:cxn ang="0">
                    <a:pos x="0" y="132"/>
                  </a:cxn>
                  <a:cxn ang="0">
                    <a:pos x="0" y="140"/>
                  </a:cxn>
                  <a:cxn ang="0">
                    <a:pos x="8" y="146"/>
                  </a:cxn>
                  <a:cxn ang="0">
                    <a:pos x="16" y="148"/>
                  </a:cxn>
                  <a:cxn ang="0">
                    <a:pos x="24" y="150"/>
                  </a:cxn>
                  <a:cxn ang="0">
                    <a:pos x="30" y="142"/>
                  </a:cxn>
                </a:cxnLst>
                <a:rect l="0" t="0" r="r" b="b"/>
                <a:pathLst>
                  <a:path w="97" h="151">
                    <a:moveTo>
                      <a:pt x="16" y="144"/>
                    </a:moveTo>
                    <a:lnTo>
                      <a:pt x="20" y="144"/>
                    </a:lnTo>
                    <a:lnTo>
                      <a:pt x="24" y="144"/>
                    </a:lnTo>
                    <a:lnTo>
                      <a:pt x="28" y="142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36" y="138"/>
                    </a:lnTo>
                    <a:lnTo>
                      <a:pt x="36" y="134"/>
                    </a:lnTo>
                    <a:lnTo>
                      <a:pt x="40" y="132"/>
                    </a:lnTo>
                    <a:lnTo>
                      <a:pt x="44" y="130"/>
                    </a:lnTo>
                    <a:lnTo>
                      <a:pt x="46" y="126"/>
                    </a:lnTo>
                    <a:lnTo>
                      <a:pt x="46" y="122"/>
                    </a:lnTo>
                    <a:lnTo>
                      <a:pt x="48" y="116"/>
                    </a:lnTo>
                    <a:lnTo>
                      <a:pt x="48" y="112"/>
                    </a:lnTo>
                    <a:lnTo>
                      <a:pt x="48" y="108"/>
                    </a:lnTo>
                    <a:lnTo>
                      <a:pt x="46" y="104"/>
                    </a:lnTo>
                    <a:lnTo>
                      <a:pt x="46" y="100"/>
                    </a:lnTo>
                    <a:lnTo>
                      <a:pt x="44" y="96"/>
                    </a:lnTo>
                    <a:lnTo>
                      <a:pt x="42" y="92"/>
                    </a:lnTo>
                    <a:lnTo>
                      <a:pt x="40" y="86"/>
                    </a:lnTo>
                    <a:lnTo>
                      <a:pt x="40" y="82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52" y="74"/>
                    </a:lnTo>
                    <a:lnTo>
                      <a:pt x="52" y="70"/>
                    </a:lnTo>
                    <a:lnTo>
                      <a:pt x="52" y="66"/>
                    </a:lnTo>
                    <a:lnTo>
                      <a:pt x="56" y="66"/>
                    </a:lnTo>
                    <a:lnTo>
                      <a:pt x="60" y="66"/>
                    </a:lnTo>
                    <a:lnTo>
                      <a:pt x="64" y="64"/>
                    </a:lnTo>
                    <a:lnTo>
                      <a:pt x="68" y="64"/>
                    </a:lnTo>
                    <a:lnTo>
                      <a:pt x="72" y="62"/>
                    </a:lnTo>
                    <a:lnTo>
                      <a:pt x="74" y="58"/>
                    </a:lnTo>
                    <a:lnTo>
                      <a:pt x="78" y="56"/>
                    </a:lnTo>
                    <a:lnTo>
                      <a:pt x="82" y="54"/>
                    </a:lnTo>
                    <a:lnTo>
                      <a:pt x="86" y="54"/>
                    </a:lnTo>
                    <a:lnTo>
                      <a:pt x="88" y="50"/>
                    </a:lnTo>
                    <a:lnTo>
                      <a:pt x="90" y="46"/>
                    </a:lnTo>
                    <a:lnTo>
                      <a:pt x="92" y="42"/>
                    </a:lnTo>
                    <a:lnTo>
                      <a:pt x="94" y="38"/>
                    </a:lnTo>
                    <a:lnTo>
                      <a:pt x="94" y="34"/>
                    </a:lnTo>
                    <a:lnTo>
                      <a:pt x="96" y="30"/>
                    </a:lnTo>
                    <a:lnTo>
                      <a:pt x="96" y="26"/>
                    </a:lnTo>
                    <a:lnTo>
                      <a:pt x="96" y="22"/>
                    </a:lnTo>
                    <a:lnTo>
                      <a:pt x="94" y="18"/>
                    </a:lnTo>
                    <a:lnTo>
                      <a:pt x="92" y="14"/>
                    </a:lnTo>
                    <a:lnTo>
                      <a:pt x="90" y="10"/>
                    </a:lnTo>
                    <a:lnTo>
                      <a:pt x="86" y="10"/>
                    </a:lnTo>
                    <a:lnTo>
                      <a:pt x="82" y="8"/>
                    </a:lnTo>
                    <a:lnTo>
                      <a:pt x="78" y="8"/>
                    </a:lnTo>
                    <a:lnTo>
                      <a:pt x="74" y="6"/>
                    </a:lnTo>
                    <a:lnTo>
                      <a:pt x="70" y="4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2" y="2"/>
                    </a:lnTo>
                    <a:lnTo>
                      <a:pt x="50" y="6"/>
                    </a:lnTo>
                    <a:lnTo>
                      <a:pt x="48" y="10"/>
                    </a:lnTo>
                    <a:lnTo>
                      <a:pt x="44" y="12"/>
                    </a:lnTo>
                    <a:lnTo>
                      <a:pt x="42" y="16"/>
                    </a:lnTo>
                    <a:lnTo>
                      <a:pt x="40" y="20"/>
                    </a:lnTo>
                    <a:lnTo>
                      <a:pt x="40" y="24"/>
                    </a:lnTo>
                    <a:lnTo>
                      <a:pt x="40" y="28"/>
                    </a:lnTo>
                    <a:lnTo>
                      <a:pt x="36" y="30"/>
                    </a:lnTo>
                    <a:lnTo>
                      <a:pt x="32" y="32"/>
                    </a:lnTo>
                    <a:lnTo>
                      <a:pt x="28" y="34"/>
                    </a:lnTo>
                    <a:lnTo>
                      <a:pt x="28" y="38"/>
                    </a:lnTo>
                    <a:lnTo>
                      <a:pt x="24" y="40"/>
                    </a:lnTo>
                    <a:lnTo>
                      <a:pt x="24" y="44"/>
                    </a:lnTo>
                    <a:lnTo>
                      <a:pt x="26" y="48"/>
                    </a:lnTo>
                    <a:lnTo>
                      <a:pt x="26" y="52"/>
                    </a:lnTo>
                    <a:lnTo>
                      <a:pt x="26" y="56"/>
                    </a:lnTo>
                    <a:lnTo>
                      <a:pt x="26" y="62"/>
                    </a:lnTo>
                    <a:lnTo>
                      <a:pt x="28" y="66"/>
                    </a:lnTo>
                    <a:lnTo>
                      <a:pt x="32" y="68"/>
                    </a:lnTo>
                    <a:lnTo>
                      <a:pt x="34" y="72"/>
                    </a:lnTo>
                    <a:lnTo>
                      <a:pt x="36" y="76"/>
                    </a:lnTo>
                    <a:lnTo>
                      <a:pt x="36" y="80"/>
                    </a:lnTo>
                    <a:lnTo>
                      <a:pt x="34" y="84"/>
                    </a:lnTo>
                    <a:lnTo>
                      <a:pt x="30" y="84"/>
                    </a:lnTo>
                    <a:lnTo>
                      <a:pt x="26" y="84"/>
                    </a:lnTo>
                    <a:lnTo>
                      <a:pt x="22" y="86"/>
                    </a:lnTo>
                    <a:lnTo>
                      <a:pt x="18" y="88"/>
                    </a:lnTo>
                    <a:lnTo>
                      <a:pt x="12" y="90"/>
                    </a:lnTo>
                    <a:lnTo>
                      <a:pt x="8" y="90"/>
                    </a:lnTo>
                    <a:lnTo>
                      <a:pt x="8" y="94"/>
                    </a:lnTo>
                    <a:lnTo>
                      <a:pt x="6" y="98"/>
                    </a:lnTo>
                    <a:lnTo>
                      <a:pt x="4" y="102"/>
                    </a:lnTo>
                    <a:lnTo>
                      <a:pt x="4" y="108"/>
                    </a:lnTo>
                    <a:lnTo>
                      <a:pt x="2" y="112"/>
                    </a:lnTo>
                    <a:lnTo>
                      <a:pt x="2" y="116"/>
                    </a:lnTo>
                    <a:lnTo>
                      <a:pt x="2" y="120"/>
                    </a:lnTo>
                    <a:lnTo>
                      <a:pt x="2" y="124"/>
                    </a:lnTo>
                    <a:lnTo>
                      <a:pt x="2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0" y="140"/>
                    </a:lnTo>
                    <a:lnTo>
                      <a:pt x="4" y="144"/>
                    </a:lnTo>
                    <a:lnTo>
                      <a:pt x="8" y="146"/>
                    </a:lnTo>
                    <a:lnTo>
                      <a:pt x="12" y="148"/>
                    </a:lnTo>
                    <a:lnTo>
                      <a:pt x="16" y="148"/>
                    </a:lnTo>
                    <a:lnTo>
                      <a:pt x="20" y="150"/>
                    </a:lnTo>
                    <a:lnTo>
                      <a:pt x="24" y="150"/>
                    </a:lnTo>
                    <a:lnTo>
                      <a:pt x="28" y="148"/>
                    </a:lnTo>
                    <a:lnTo>
                      <a:pt x="30" y="14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8" name="Freeform 36"/>
              <p:cNvSpPr>
                <a:spLocks/>
              </p:cNvSpPr>
              <p:nvPr/>
            </p:nvSpPr>
            <p:spPr bwMode="ltGray">
              <a:xfrm>
                <a:off x="5048" y="2848"/>
                <a:ext cx="47" cy="87"/>
              </a:xfrm>
              <a:custGeom>
                <a:avLst/>
                <a:gdLst/>
                <a:ahLst/>
                <a:cxnLst>
                  <a:cxn ang="0">
                    <a:pos x="18" y="82"/>
                  </a:cxn>
                  <a:cxn ang="0">
                    <a:pos x="18" y="78"/>
                  </a:cxn>
                  <a:cxn ang="0">
                    <a:pos x="18" y="74"/>
                  </a:cxn>
                  <a:cxn ang="0">
                    <a:pos x="18" y="70"/>
                  </a:cxn>
                  <a:cxn ang="0">
                    <a:pos x="18" y="66"/>
                  </a:cxn>
                  <a:cxn ang="0">
                    <a:pos x="18" y="62"/>
                  </a:cxn>
                  <a:cxn ang="0">
                    <a:pos x="22" y="58"/>
                  </a:cxn>
                  <a:cxn ang="0">
                    <a:pos x="24" y="54"/>
                  </a:cxn>
                  <a:cxn ang="0">
                    <a:pos x="28" y="54"/>
                  </a:cxn>
                  <a:cxn ang="0">
                    <a:pos x="32" y="54"/>
                  </a:cxn>
                  <a:cxn ang="0">
                    <a:pos x="36" y="54"/>
                  </a:cxn>
                  <a:cxn ang="0">
                    <a:pos x="40" y="52"/>
                  </a:cxn>
                  <a:cxn ang="0">
                    <a:pos x="40" y="48"/>
                  </a:cxn>
                  <a:cxn ang="0">
                    <a:pos x="40" y="44"/>
                  </a:cxn>
                  <a:cxn ang="0">
                    <a:pos x="40" y="40"/>
                  </a:cxn>
                  <a:cxn ang="0">
                    <a:pos x="40" y="34"/>
                  </a:cxn>
                  <a:cxn ang="0">
                    <a:pos x="36" y="32"/>
                  </a:cxn>
                  <a:cxn ang="0">
                    <a:pos x="36" y="28"/>
                  </a:cxn>
                  <a:cxn ang="0">
                    <a:pos x="34" y="24"/>
                  </a:cxn>
                  <a:cxn ang="0">
                    <a:pos x="34" y="20"/>
                  </a:cxn>
                  <a:cxn ang="0">
                    <a:pos x="38" y="18"/>
                  </a:cxn>
                  <a:cxn ang="0">
                    <a:pos x="42" y="16"/>
                  </a:cxn>
                  <a:cxn ang="0">
                    <a:pos x="44" y="12"/>
                  </a:cxn>
                  <a:cxn ang="0">
                    <a:pos x="46" y="8"/>
                  </a:cxn>
                  <a:cxn ang="0">
                    <a:pos x="42" y="4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4" y="16"/>
                  </a:cxn>
                  <a:cxn ang="0">
                    <a:pos x="16" y="20"/>
                  </a:cxn>
                  <a:cxn ang="0">
                    <a:pos x="14" y="24"/>
                  </a:cxn>
                  <a:cxn ang="0">
                    <a:pos x="10" y="24"/>
                  </a:cxn>
                  <a:cxn ang="0">
                    <a:pos x="6" y="26"/>
                  </a:cxn>
                  <a:cxn ang="0">
                    <a:pos x="2" y="30"/>
                  </a:cxn>
                  <a:cxn ang="0">
                    <a:pos x="2" y="34"/>
                  </a:cxn>
                  <a:cxn ang="0">
                    <a:pos x="2" y="38"/>
                  </a:cxn>
                  <a:cxn ang="0">
                    <a:pos x="0" y="42"/>
                  </a:cxn>
                  <a:cxn ang="0">
                    <a:pos x="0" y="46"/>
                  </a:cxn>
                  <a:cxn ang="0">
                    <a:pos x="0" y="50"/>
                  </a:cxn>
                  <a:cxn ang="0">
                    <a:pos x="0" y="54"/>
                  </a:cxn>
                  <a:cxn ang="0">
                    <a:pos x="0" y="58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8" y="64"/>
                  </a:cxn>
                  <a:cxn ang="0">
                    <a:pos x="12" y="66"/>
                  </a:cxn>
                  <a:cxn ang="0">
                    <a:pos x="12" y="70"/>
                  </a:cxn>
                  <a:cxn ang="0">
                    <a:pos x="12" y="74"/>
                  </a:cxn>
                  <a:cxn ang="0">
                    <a:pos x="12" y="78"/>
                  </a:cxn>
                  <a:cxn ang="0">
                    <a:pos x="10" y="82"/>
                  </a:cxn>
                  <a:cxn ang="0">
                    <a:pos x="10" y="86"/>
                  </a:cxn>
                  <a:cxn ang="0">
                    <a:pos x="14" y="86"/>
                  </a:cxn>
                  <a:cxn ang="0">
                    <a:pos x="18" y="86"/>
                  </a:cxn>
                  <a:cxn ang="0">
                    <a:pos x="18" y="82"/>
                  </a:cxn>
                </a:cxnLst>
                <a:rect l="0" t="0" r="r" b="b"/>
                <a:pathLst>
                  <a:path w="47" h="87">
                    <a:moveTo>
                      <a:pt x="18" y="82"/>
                    </a:moveTo>
                    <a:lnTo>
                      <a:pt x="18" y="78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8" y="66"/>
                    </a:lnTo>
                    <a:lnTo>
                      <a:pt x="18" y="62"/>
                    </a:lnTo>
                    <a:lnTo>
                      <a:pt x="22" y="58"/>
                    </a:lnTo>
                    <a:lnTo>
                      <a:pt x="24" y="54"/>
                    </a:lnTo>
                    <a:lnTo>
                      <a:pt x="28" y="54"/>
                    </a:lnTo>
                    <a:lnTo>
                      <a:pt x="32" y="54"/>
                    </a:lnTo>
                    <a:lnTo>
                      <a:pt x="36" y="54"/>
                    </a:lnTo>
                    <a:lnTo>
                      <a:pt x="40" y="52"/>
                    </a:lnTo>
                    <a:lnTo>
                      <a:pt x="40" y="48"/>
                    </a:lnTo>
                    <a:lnTo>
                      <a:pt x="40" y="44"/>
                    </a:lnTo>
                    <a:lnTo>
                      <a:pt x="40" y="40"/>
                    </a:lnTo>
                    <a:lnTo>
                      <a:pt x="40" y="34"/>
                    </a:lnTo>
                    <a:lnTo>
                      <a:pt x="36" y="32"/>
                    </a:lnTo>
                    <a:lnTo>
                      <a:pt x="36" y="28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8" y="18"/>
                    </a:lnTo>
                    <a:lnTo>
                      <a:pt x="42" y="16"/>
                    </a:lnTo>
                    <a:lnTo>
                      <a:pt x="44" y="12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4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6" y="20"/>
                    </a:lnTo>
                    <a:lnTo>
                      <a:pt x="14" y="24"/>
                    </a:lnTo>
                    <a:lnTo>
                      <a:pt x="10" y="24"/>
                    </a:lnTo>
                    <a:lnTo>
                      <a:pt x="6" y="26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2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8" y="64"/>
                    </a:lnTo>
                    <a:lnTo>
                      <a:pt x="12" y="66"/>
                    </a:lnTo>
                    <a:lnTo>
                      <a:pt x="12" y="70"/>
                    </a:lnTo>
                    <a:lnTo>
                      <a:pt x="12" y="74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10" y="86"/>
                    </a:lnTo>
                    <a:lnTo>
                      <a:pt x="14" y="86"/>
                    </a:lnTo>
                    <a:lnTo>
                      <a:pt x="18" y="86"/>
                    </a:lnTo>
                    <a:lnTo>
                      <a:pt x="18" y="8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29" name="Freeform 37"/>
              <p:cNvSpPr>
                <a:spLocks/>
              </p:cNvSpPr>
              <p:nvPr/>
            </p:nvSpPr>
            <p:spPr bwMode="ltGray">
              <a:xfrm>
                <a:off x="5072" y="3032"/>
                <a:ext cx="33" cy="31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8" y="28"/>
                  </a:cxn>
                  <a:cxn ang="0">
                    <a:pos x="12" y="30"/>
                  </a:cxn>
                  <a:cxn ang="0">
                    <a:pos x="18" y="30"/>
                  </a:cxn>
                  <a:cxn ang="0">
                    <a:pos x="22" y="30"/>
                  </a:cxn>
                  <a:cxn ang="0">
                    <a:pos x="26" y="30"/>
                  </a:cxn>
                  <a:cxn ang="0">
                    <a:pos x="30" y="26"/>
                  </a:cxn>
                  <a:cxn ang="0">
                    <a:pos x="30" y="20"/>
                  </a:cxn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8"/>
                  </a:cxn>
                  <a:cxn ang="0">
                    <a:pos x="30" y="4"/>
                  </a:cxn>
                  <a:cxn ang="0">
                    <a:pos x="26" y="2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10" y="6"/>
                  </a:cxn>
                  <a:cxn ang="0">
                    <a:pos x="10" y="10"/>
                  </a:cxn>
                  <a:cxn ang="0">
                    <a:pos x="6" y="12"/>
                  </a:cxn>
                  <a:cxn ang="0">
                    <a:pos x="4" y="16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4" y="28"/>
                  </a:cxn>
                </a:cxnLst>
                <a:rect l="0" t="0" r="r" b="b"/>
                <a:pathLst>
                  <a:path w="33" h="31">
                    <a:moveTo>
                      <a:pt x="4" y="28"/>
                    </a:moveTo>
                    <a:lnTo>
                      <a:pt x="8" y="28"/>
                    </a:lnTo>
                    <a:lnTo>
                      <a:pt x="12" y="30"/>
                    </a:lnTo>
                    <a:lnTo>
                      <a:pt x="18" y="30"/>
                    </a:lnTo>
                    <a:lnTo>
                      <a:pt x="22" y="30"/>
                    </a:lnTo>
                    <a:lnTo>
                      <a:pt x="26" y="30"/>
                    </a:lnTo>
                    <a:lnTo>
                      <a:pt x="30" y="26"/>
                    </a:lnTo>
                    <a:lnTo>
                      <a:pt x="30" y="20"/>
                    </a:lnTo>
                    <a:lnTo>
                      <a:pt x="32" y="16"/>
                    </a:lnTo>
                    <a:lnTo>
                      <a:pt x="32" y="12"/>
                    </a:lnTo>
                    <a:lnTo>
                      <a:pt x="32" y="8"/>
                    </a:lnTo>
                    <a:lnTo>
                      <a:pt x="30" y="4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10" y="6"/>
                    </a:lnTo>
                    <a:lnTo>
                      <a:pt x="10" y="10"/>
                    </a:lnTo>
                    <a:lnTo>
                      <a:pt x="6" y="12"/>
                    </a:lnTo>
                    <a:lnTo>
                      <a:pt x="4" y="16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4" y="2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ltGray">
              <a:xfrm>
                <a:off x="5186" y="2952"/>
                <a:ext cx="35" cy="39"/>
              </a:xfrm>
              <a:custGeom>
                <a:avLst/>
                <a:gdLst/>
                <a:ahLst/>
                <a:cxnLst>
                  <a:cxn ang="0">
                    <a:pos x="12" y="36"/>
                  </a:cxn>
                  <a:cxn ang="0">
                    <a:pos x="16" y="36"/>
                  </a:cxn>
                  <a:cxn ang="0">
                    <a:pos x="22" y="34"/>
                  </a:cxn>
                  <a:cxn ang="0">
                    <a:pos x="26" y="34"/>
                  </a:cxn>
                  <a:cxn ang="0">
                    <a:pos x="30" y="32"/>
                  </a:cxn>
                  <a:cxn ang="0">
                    <a:pos x="30" y="28"/>
                  </a:cxn>
                  <a:cxn ang="0">
                    <a:pos x="30" y="24"/>
                  </a:cxn>
                  <a:cxn ang="0">
                    <a:pos x="34" y="24"/>
                  </a:cxn>
                  <a:cxn ang="0">
                    <a:pos x="34" y="20"/>
                  </a:cxn>
                  <a:cxn ang="0">
                    <a:pos x="34" y="16"/>
                  </a:cxn>
                  <a:cxn ang="0">
                    <a:pos x="34" y="12"/>
                  </a:cxn>
                  <a:cxn ang="0">
                    <a:pos x="34" y="8"/>
                  </a:cxn>
                  <a:cxn ang="0">
                    <a:pos x="32" y="4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6" y="10"/>
                  </a:cxn>
                  <a:cxn ang="0">
                    <a:pos x="6" y="14"/>
                  </a:cxn>
                  <a:cxn ang="0">
                    <a:pos x="6" y="18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2" y="28"/>
                  </a:cxn>
                  <a:cxn ang="0">
                    <a:pos x="6" y="32"/>
                  </a:cxn>
                  <a:cxn ang="0">
                    <a:pos x="10" y="34"/>
                  </a:cxn>
                  <a:cxn ang="0">
                    <a:pos x="12" y="38"/>
                  </a:cxn>
                  <a:cxn ang="0">
                    <a:pos x="12" y="36"/>
                  </a:cxn>
                </a:cxnLst>
                <a:rect l="0" t="0" r="r" b="b"/>
                <a:pathLst>
                  <a:path w="35" h="39">
                    <a:moveTo>
                      <a:pt x="12" y="36"/>
                    </a:moveTo>
                    <a:lnTo>
                      <a:pt x="16" y="36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30" y="32"/>
                    </a:lnTo>
                    <a:lnTo>
                      <a:pt x="30" y="28"/>
                    </a:lnTo>
                    <a:lnTo>
                      <a:pt x="30" y="24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4" y="16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4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6" y="14"/>
                    </a:lnTo>
                    <a:lnTo>
                      <a:pt x="6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2" y="38"/>
                    </a:lnTo>
                    <a:lnTo>
                      <a:pt x="12" y="3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ltGray">
              <a:xfrm>
                <a:off x="5190" y="3018"/>
                <a:ext cx="45" cy="47"/>
              </a:xfrm>
              <a:custGeom>
                <a:avLst/>
                <a:gdLst/>
                <a:ahLst/>
                <a:cxnLst>
                  <a:cxn ang="0">
                    <a:pos x="6" y="42"/>
                  </a:cxn>
                  <a:cxn ang="0">
                    <a:pos x="12" y="40"/>
                  </a:cxn>
                  <a:cxn ang="0">
                    <a:pos x="16" y="40"/>
                  </a:cxn>
                  <a:cxn ang="0">
                    <a:pos x="20" y="42"/>
                  </a:cxn>
                  <a:cxn ang="0">
                    <a:pos x="24" y="42"/>
                  </a:cxn>
                  <a:cxn ang="0">
                    <a:pos x="28" y="42"/>
                  </a:cxn>
                  <a:cxn ang="0">
                    <a:pos x="32" y="40"/>
                  </a:cxn>
                  <a:cxn ang="0">
                    <a:pos x="34" y="36"/>
                  </a:cxn>
                  <a:cxn ang="0">
                    <a:pos x="38" y="36"/>
                  </a:cxn>
                  <a:cxn ang="0">
                    <a:pos x="42" y="34"/>
                  </a:cxn>
                  <a:cxn ang="0">
                    <a:pos x="44" y="30"/>
                  </a:cxn>
                  <a:cxn ang="0">
                    <a:pos x="44" y="26"/>
                  </a:cxn>
                  <a:cxn ang="0">
                    <a:pos x="44" y="20"/>
                  </a:cxn>
                  <a:cxn ang="0">
                    <a:pos x="44" y="16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4"/>
                  </a:cxn>
                  <a:cxn ang="0">
                    <a:pos x="38" y="2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20" y="4"/>
                  </a:cxn>
                  <a:cxn ang="0">
                    <a:pos x="20" y="8"/>
                  </a:cxn>
                  <a:cxn ang="0">
                    <a:pos x="16" y="10"/>
                  </a:cxn>
                  <a:cxn ang="0">
                    <a:pos x="12" y="12"/>
                  </a:cxn>
                  <a:cxn ang="0">
                    <a:pos x="12" y="16"/>
                  </a:cxn>
                  <a:cxn ang="0">
                    <a:pos x="8" y="18"/>
                  </a:cxn>
                  <a:cxn ang="0">
                    <a:pos x="4" y="20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2" y="38"/>
                  </a:cxn>
                  <a:cxn ang="0">
                    <a:pos x="2" y="42"/>
                  </a:cxn>
                  <a:cxn ang="0">
                    <a:pos x="2" y="46"/>
                  </a:cxn>
                  <a:cxn ang="0">
                    <a:pos x="6" y="42"/>
                  </a:cxn>
                </a:cxnLst>
                <a:rect l="0" t="0" r="r" b="b"/>
                <a:pathLst>
                  <a:path w="45" h="47">
                    <a:moveTo>
                      <a:pt x="6" y="42"/>
                    </a:moveTo>
                    <a:lnTo>
                      <a:pt x="12" y="40"/>
                    </a:lnTo>
                    <a:lnTo>
                      <a:pt x="16" y="40"/>
                    </a:lnTo>
                    <a:lnTo>
                      <a:pt x="20" y="42"/>
                    </a:lnTo>
                    <a:lnTo>
                      <a:pt x="24" y="42"/>
                    </a:lnTo>
                    <a:lnTo>
                      <a:pt x="28" y="42"/>
                    </a:lnTo>
                    <a:lnTo>
                      <a:pt x="32" y="40"/>
                    </a:lnTo>
                    <a:lnTo>
                      <a:pt x="34" y="36"/>
                    </a:lnTo>
                    <a:lnTo>
                      <a:pt x="38" y="36"/>
                    </a:lnTo>
                    <a:lnTo>
                      <a:pt x="42" y="34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0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4" y="8"/>
                    </a:lnTo>
                    <a:lnTo>
                      <a:pt x="42" y="4"/>
                    </a:lnTo>
                    <a:lnTo>
                      <a:pt x="38" y="2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0" y="4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4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2" y="38"/>
                    </a:lnTo>
                    <a:lnTo>
                      <a:pt x="2" y="42"/>
                    </a:lnTo>
                    <a:lnTo>
                      <a:pt x="2" y="46"/>
                    </a:lnTo>
                    <a:lnTo>
                      <a:pt x="6" y="4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ltGray">
              <a:xfrm>
                <a:off x="4674" y="2906"/>
                <a:ext cx="555" cy="735"/>
              </a:xfrm>
              <a:custGeom>
                <a:avLst/>
                <a:gdLst/>
                <a:ahLst/>
                <a:cxnLst>
                  <a:cxn ang="0">
                    <a:pos x="34" y="514"/>
                  </a:cxn>
                  <a:cxn ang="0">
                    <a:pos x="0" y="554"/>
                  </a:cxn>
                  <a:cxn ang="0">
                    <a:pos x="46" y="548"/>
                  </a:cxn>
                  <a:cxn ang="0">
                    <a:pos x="104" y="520"/>
                  </a:cxn>
                  <a:cxn ang="0">
                    <a:pos x="160" y="530"/>
                  </a:cxn>
                  <a:cxn ang="0">
                    <a:pos x="176" y="566"/>
                  </a:cxn>
                  <a:cxn ang="0">
                    <a:pos x="128" y="584"/>
                  </a:cxn>
                  <a:cxn ang="0">
                    <a:pos x="168" y="604"/>
                  </a:cxn>
                  <a:cxn ang="0">
                    <a:pos x="210" y="568"/>
                  </a:cxn>
                  <a:cxn ang="0">
                    <a:pos x="270" y="572"/>
                  </a:cxn>
                  <a:cxn ang="0">
                    <a:pos x="298" y="616"/>
                  </a:cxn>
                  <a:cxn ang="0">
                    <a:pos x="302" y="664"/>
                  </a:cxn>
                  <a:cxn ang="0">
                    <a:pos x="330" y="624"/>
                  </a:cxn>
                  <a:cxn ang="0">
                    <a:pos x="348" y="572"/>
                  </a:cxn>
                  <a:cxn ang="0">
                    <a:pos x="380" y="590"/>
                  </a:cxn>
                  <a:cxn ang="0">
                    <a:pos x="382" y="636"/>
                  </a:cxn>
                  <a:cxn ang="0">
                    <a:pos x="366" y="692"/>
                  </a:cxn>
                  <a:cxn ang="0">
                    <a:pos x="414" y="730"/>
                  </a:cxn>
                  <a:cxn ang="0">
                    <a:pos x="472" y="716"/>
                  </a:cxn>
                  <a:cxn ang="0">
                    <a:pos x="466" y="654"/>
                  </a:cxn>
                  <a:cxn ang="0">
                    <a:pos x="434" y="620"/>
                  </a:cxn>
                  <a:cxn ang="0">
                    <a:pos x="394" y="586"/>
                  </a:cxn>
                  <a:cxn ang="0">
                    <a:pos x="384" y="574"/>
                  </a:cxn>
                  <a:cxn ang="0">
                    <a:pos x="410" y="524"/>
                  </a:cxn>
                  <a:cxn ang="0">
                    <a:pos x="460" y="466"/>
                  </a:cxn>
                  <a:cxn ang="0">
                    <a:pos x="512" y="480"/>
                  </a:cxn>
                  <a:cxn ang="0">
                    <a:pos x="490" y="424"/>
                  </a:cxn>
                  <a:cxn ang="0">
                    <a:pos x="514" y="398"/>
                  </a:cxn>
                  <a:cxn ang="0">
                    <a:pos x="554" y="382"/>
                  </a:cxn>
                  <a:cxn ang="0">
                    <a:pos x="512" y="368"/>
                  </a:cxn>
                  <a:cxn ang="0">
                    <a:pos x="498" y="306"/>
                  </a:cxn>
                  <a:cxn ang="0">
                    <a:pos x="480" y="246"/>
                  </a:cxn>
                  <a:cxn ang="0">
                    <a:pos x="498" y="192"/>
                  </a:cxn>
                  <a:cxn ang="0">
                    <a:pos x="486" y="164"/>
                  </a:cxn>
                  <a:cxn ang="0">
                    <a:pos x="450" y="196"/>
                  </a:cxn>
                  <a:cxn ang="0">
                    <a:pos x="400" y="158"/>
                  </a:cxn>
                  <a:cxn ang="0">
                    <a:pos x="408" y="104"/>
                  </a:cxn>
                  <a:cxn ang="0">
                    <a:pos x="374" y="82"/>
                  </a:cxn>
                  <a:cxn ang="0">
                    <a:pos x="336" y="120"/>
                  </a:cxn>
                  <a:cxn ang="0">
                    <a:pos x="308" y="54"/>
                  </a:cxn>
                  <a:cxn ang="0">
                    <a:pos x="288" y="88"/>
                  </a:cxn>
                  <a:cxn ang="0">
                    <a:pos x="266" y="136"/>
                  </a:cxn>
                  <a:cxn ang="0">
                    <a:pos x="236" y="100"/>
                  </a:cxn>
                  <a:cxn ang="0">
                    <a:pos x="246" y="54"/>
                  </a:cxn>
                  <a:cxn ang="0">
                    <a:pos x="240" y="0"/>
                  </a:cxn>
                  <a:cxn ang="0">
                    <a:pos x="208" y="30"/>
                  </a:cxn>
                  <a:cxn ang="0">
                    <a:pos x="214" y="92"/>
                  </a:cxn>
                  <a:cxn ang="0">
                    <a:pos x="192" y="148"/>
                  </a:cxn>
                  <a:cxn ang="0">
                    <a:pos x="156" y="112"/>
                  </a:cxn>
                  <a:cxn ang="0">
                    <a:pos x="124" y="92"/>
                  </a:cxn>
                  <a:cxn ang="0">
                    <a:pos x="144" y="148"/>
                  </a:cxn>
                  <a:cxn ang="0">
                    <a:pos x="124" y="200"/>
                  </a:cxn>
                  <a:cxn ang="0">
                    <a:pos x="94" y="182"/>
                  </a:cxn>
                  <a:cxn ang="0">
                    <a:pos x="40" y="162"/>
                  </a:cxn>
                  <a:cxn ang="0">
                    <a:pos x="54" y="222"/>
                  </a:cxn>
                  <a:cxn ang="0">
                    <a:pos x="106" y="260"/>
                  </a:cxn>
                  <a:cxn ang="0">
                    <a:pos x="82" y="326"/>
                  </a:cxn>
                  <a:cxn ang="0">
                    <a:pos x="72" y="390"/>
                  </a:cxn>
                  <a:cxn ang="0">
                    <a:pos x="48" y="440"/>
                  </a:cxn>
                  <a:cxn ang="0">
                    <a:pos x="60" y="468"/>
                  </a:cxn>
                </a:cxnLst>
                <a:rect l="0" t="0" r="r" b="b"/>
                <a:pathLst>
                  <a:path w="555" h="735">
                    <a:moveTo>
                      <a:pt x="64" y="470"/>
                    </a:moveTo>
                    <a:lnTo>
                      <a:pt x="62" y="474"/>
                    </a:lnTo>
                    <a:lnTo>
                      <a:pt x="60" y="478"/>
                    </a:lnTo>
                    <a:lnTo>
                      <a:pt x="56" y="480"/>
                    </a:lnTo>
                    <a:lnTo>
                      <a:pt x="52" y="478"/>
                    </a:lnTo>
                    <a:lnTo>
                      <a:pt x="52" y="484"/>
                    </a:lnTo>
                    <a:lnTo>
                      <a:pt x="52" y="490"/>
                    </a:lnTo>
                    <a:lnTo>
                      <a:pt x="52" y="494"/>
                    </a:lnTo>
                    <a:lnTo>
                      <a:pt x="52" y="498"/>
                    </a:lnTo>
                    <a:lnTo>
                      <a:pt x="50" y="502"/>
                    </a:lnTo>
                    <a:lnTo>
                      <a:pt x="46" y="504"/>
                    </a:lnTo>
                    <a:lnTo>
                      <a:pt x="44" y="508"/>
                    </a:lnTo>
                    <a:lnTo>
                      <a:pt x="40" y="510"/>
                    </a:lnTo>
                    <a:lnTo>
                      <a:pt x="36" y="510"/>
                    </a:lnTo>
                    <a:lnTo>
                      <a:pt x="34" y="514"/>
                    </a:lnTo>
                    <a:lnTo>
                      <a:pt x="34" y="518"/>
                    </a:lnTo>
                    <a:lnTo>
                      <a:pt x="30" y="518"/>
                    </a:lnTo>
                    <a:lnTo>
                      <a:pt x="24" y="518"/>
                    </a:lnTo>
                    <a:lnTo>
                      <a:pt x="20" y="520"/>
                    </a:lnTo>
                    <a:lnTo>
                      <a:pt x="18" y="526"/>
                    </a:lnTo>
                    <a:lnTo>
                      <a:pt x="18" y="530"/>
                    </a:lnTo>
                    <a:lnTo>
                      <a:pt x="18" y="534"/>
                    </a:lnTo>
                    <a:lnTo>
                      <a:pt x="14" y="536"/>
                    </a:lnTo>
                    <a:lnTo>
                      <a:pt x="10" y="538"/>
                    </a:lnTo>
                    <a:lnTo>
                      <a:pt x="10" y="542"/>
                    </a:lnTo>
                    <a:lnTo>
                      <a:pt x="6" y="542"/>
                    </a:lnTo>
                    <a:lnTo>
                      <a:pt x="2" y="542"/>
                    </a:lnTo>
                    <a:lnTo>
                      <a:pt x="0" y="546"/>
                    </a:lnTo>
                    <a:lnTo>
                      <a:pt x="0" y="550"/>
                    </a:lnTo>
                    <a:lnTo>
                      <a:pt x="0" y="554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8" y="562"/>
                    </a:lnTo>
                    <a:lnTo>
                      <a:pt x="12" y="564"/>
                    </a:lnTo>
                    <a:lnTo>
                      <a:pt x="16" y="564"/>
                    </a:lnTo>
                    <a:lnTo>
                      <a:pt x="20" y="564"/>
                    </a:lnTo>
                    <a:lnTo>
                      <a:pt x="20" y="560"/>
                    </a:lnTo>
                    <a:lnTo>
                      <a:pt x="20" y="556"/>
                    </a:lnTo>
                    <a:lnTo>
                      <a:pt x="24" y="556"/>
                    </a:lnTo>
                    <a:lnTo>
                      <a:pt x="28" y="556"/>
                    </a:lnTo>
                    <a:lnTo>
                      <a:pt x="32" y="554"/>
                    </a:lnTo>
                    <a:lnTo>
                      <a:pt x="36" y="552"/>
                    </a:lnTo>
                    <a:lnTo>
                      <a:pt x="38" y="548"/>
                    </a:lnTo>
                    <a:lnTo>
                      <a:pt x="42" y="548"/>
                    </a:lnTo>
                    <a:lnTo>
                      <a:pt x="46" y="548"/>
                    </a:lnTo>
                    <a:lnTo>
                      <a:pt x="50" y="546"/>
                    </a:lnTo>
                    <a:lnTo>
                      <a:pt x="56" y="546"/>
                    </a:lnTo>
                    <a:lnTo>
                      <a:pt x="60" y="544"/>
                    </a:lnTo>
                    <a:lnTo>
                      <a:pt x="60" y="538"/>
                    </a:lnTo>
                    <a:lnTo>
                      <a:pt x="66" y="538"/>
                    </a:lnTo>
                    <a:lnTo>
                      <a:pt x="70" y="538"/>
                    </a:lnTo>
                    <a:lnTo>
                      <a:pt x="78" y="538"/>
                    </a:lnTo>
                    <a:lnTo>
                      <a:pt x="82" y="538"/>
                    </a:lnTo>
                    <a:lnTo>
                      <a:pt x="88" y="538"/>
                    </a:lnTo>
                    <a:lnTo>
                      <a:pt x="92" y="536"/>
                    </a:lnTo>
                    <a:lnTo>
                      <a:pt x="94" y="532"/>
                    </a:lnTo>
                    <a:lnTo>
                      <a:pt x="98" y="530"/>
                    </a:lnTo>
                    <a:lnTo>
                      <a:pt x="102" y="528"/>
                    </a:lnTo>
                    <a:lnTo>
                      <a:pt x="104" y="524"/>
                    </a:lnTo>
                    <a:lnTo>
                      <a:pt x="104" y="520"/>
                    </a:lnTo>
                    <a:lnTo>
                      <a:pt x="108" y="522"/>
                    </a:lnTo>
                    <a:lnTo>
                      <a:pt x="112" y="522"/>
                    </a:lnTo>
                    <a:lnTo>
                      <a:pt x="118" y="524"/>
                    </a:lnTo>
                    <a:lnTo>
                      <a:pt x="122" y="524"/>
                    </a:lnTo>
                    <a:lnTo>
                      <a:pt x="126" y="524"/>
                    </a:lnTo>
                    <a:lnTo>
                      <a:pt x="128" y="528"/>
                    </a:lnTo>
                    <a:lnTo>
                      <a:pt x="132" y="528"/>
                    </a:lnTo>
                    <a:lnTo>
                      <a:pt x="136" y="528"/>
                    </a:lnTo>
                    <a:lnTo>
                      <a:pt x="140" y="530"/>
                    </a:lnTo>
                    <a:lnTo>
                      <a:pt x="144" y="530"/>
                    </a:lnTo>
                    <a:lnTo>
                      <a:pt x="148" y="528"/>
                    </a:lnTo>
                    <a:lnTo>
                      <a:pt x="148" y="524"/>
                    </a:lnTo>
                    <a:lnTo>
                      <a:pt x="152" y="524"/>
                    </a:lnTo>
                    <a:lnTo>
                      <a:pt x="154" y="528"/>
                    </a:lnTo>
                    <a:lnTo>
                      <a:pt x="160" y="530"/>
                    </a:lnTo>
                    <a:lnTo>
                      <a:pt x="166" y="532"/>
                    </a:lnTo>
                    <a:lnTo>
                      <a:pt x="170" y="532"/>
                    </a:lnTo>
                    <a:lnTo>
                      <a:pt x="176" y="530"/>
                    </a:lnTo>
                    <a:lnTo>
                      <a:pt x="178" y="534"/>
                    </a:lnTo>
                    <a:lnTo>
                      <a:pt x="182" y="538"/>
                    </a:lnTo>
                    <a:lnTo>
                      <a:pt x="186" y="538"/>
                    </a:lnTo>
                    <a:lnTo>
                      <a:pt x="188" y="542"/>
                    </a:lnTo>
                    <a:lnTo>
                      <a:pt x="186" y="546"/>
                    </a:lnTo>
                    <a:lnTo>
                      <a:pt x="186" y="550"/>
                    </a:lnTo>
                    <a:lnTo>
                      <a:pt x="182" y="550"/>
                    </a:lnTo>
                    <a:lnTo>
                      <a:pt x="178" y="554"/>
                    </a:lnTo>
                    <a:lnTo>
                      <a:pt x="178" y="558"/>
                    </a:lnTo>
                    <a:lnTo>
                      <a:pt x="178" y="562"/>
                    </a:lnTo>
                    <a:lnTo>
                      <a:pt x="180" y="566"/>
                    </a:lnTo>
                    <a:lnTo>
                      <a:pt x="176" y="566"/>
                    </a:lnTo>
                    <a:lnTo>
                      <a:pt x="172" y="566"/>
                    </a:lnTo>
                    <a:lnTo>
                      <a:pt x="168" y="566"/>
                    </a:lnTo>
                    <a:lnTo>
                      <a:pt x="164" y="568"/>
                    </a:lnTo>
                    <a:lnTo>
                      <a:pt x="162" y="572"/>
                    </a:lnTo>
                    <a:lnTo>
                      <a:pt x="158" y="572"/>
                    </a:lnTo>
                    <a:lnTo>
                      <a:pt x="154" y="572"/>
                    </a:lnTo>
                    <a:lnTo>
                      <a:pt x="154" y="568"/>
                    </a:lnTo>
                    <a:lnTo>
                      <a:pt x="150" y="566"/>
                    </a:lnTo>
                    <a:lnTo>
                      <a:pt x="148" y="570"/>
                    </a:lnTo>
                    <a:lnTo>
                      <a:pt x="146" y="574"/>
                    </a:lnTo>
                    <a:lnTo>
                      <a:pt x="142" y="574"/>
                    </a:lnTo>
                    <a:lnTo>
                      <a:pt x="136" y="574"/>
                    </a:lnTo>
                    <a:lnTo>
                      <a:pt x="132" y="576"/>
                    </a:lnTo>
                    <a:lnTo>
                      <a:pt x="130" y="580"/>
                    </a:lnTo>
                    <a:lnTo>
                      <a:pt x="128" y="584"/>
                    </a:lnTo>
                    <a:lnTo>
                      <a:pt x="128" y="588"/>
                    </a:lnTo>
                    <a:lnTo>
                      <a:pt x="128" y="592"/>
                    </a:lnTo>
                    <a:lnTo>
                      <a:pt x="128" y="596"/>
                    </a:lnTo>
                    <a:lnTo>
                      <a:pt x="128" y="600"/>
                    </a:lnTo>
                    <a:lnTo>
                      <a:pt x="132" y="602"/>
                    </a:lnTo>
                    <a:lnTo>
                      <a:pt x="136" y="602"/>
                    </a:lnTo>
                    <a:lnTo>
                      <a:pt x="138" y="606"/>
                    </a:lnTo>
                    <a:lnTo>
                      <a:pt x="140" y="610"/>
                    </a:lnTo>
                    <a:lnTo>
                      <a:pt x="144" y="610"/>
                    </a:lnTo>
                    <a:lnTo>
                      <a:pt x="150" y="612"/>
                    </a:lnTo>
                    <a:lnTo>
                      <a:pt x="154" y="612"/>
                    </a:lnTo>
                    <a:lnTo>
                      <a:pt x="160" y="612"/>
                    </a:lnTo>
                    <a:lnTo>
                      <a:pt x="162" y="608"/>
                    </a:lnTo>
                    <a:lnTo>
                      <a:pt x="166" y="608"/>
                    </a:lnTo>
                    <a:lnTo>
                      <a:pt x="168" y="604"/>
                    </a:lnTo>
                    <a:lnTo>
                      <a:pt x="170" y="600"/>
                    </a:lnTo>
                    <a:lnTo>
                      <a:pt x="172" y="596"/>
                    </a:lnTo>
                    <a:lnTo>
                      <a:pt x="176" y="596"/>
                    </a:lnTo>
                    <a:lnTo>
                      <a:pt x="180" y="596"/>
                    </a:lnTo>
                    <a:lnTo>
                      <a:pt x="184" y="596"/>
                    </a:lnTo>
                    <a:lnTo>
                      <a:pt x="188" y="592"/>
                    </a:lnTo>
                    <a:lnTo>
                      <a:pt x="188" y="588"/>
                    </a:lnTo>
                    <a:lnTo>
                      <a:pt x="188" y="584"/>
                    </a:lnTo>
                    <a:lnTo>
                      <a:pt x="192" y="580"/>
                    </a:lnTo>
                    <a:lnTo>
                      <a:pt x="192" y="576"/>
                    </a:lnTo>
                    <a:lnTo>
                      <a:pt x="196" y="574"/>
                    </a:lnTo>
                    <a:lnTo>
                      <a:pt x="198" y="570"/>
                    </a:lnTo>
                    <a:lnTo>
                      <a:pt x="202" y="568"/>
                    </a:lnTo>
                    <a:lnTo>
                      <a:pt x="206" y="568"/>
                    </a:lnTo>
                    <a:lnTo>
                      <a:pt x="210" y="568"/>
                    </a:lnTo>
                    <a:lnTo>
                      <a:pt x="214" y="568"/>
                    </a:lnTo>
                    <a:lnTo>
                      <a:pt x="218" y="568"/>
                    </a:lnTo>
                    <a:lnTo>
                      <a:pt x="222" y="568"/>
                    </a:lnTo>
                    <a:lnTo>
                      <a:pt x="226" y="568"/>
                    </a:lnTo>
                    <a:lnTo>
                      <a:pt x="230" y="568"/>
                    </a:lnTo>
                    <a:lnTo>
                      <a:pt x="234" y="568"/>
                    </a:lnTo>
                    <a:lnTo>
                      <a:pt x="240" y="568"/>
                    </a:lnTo>
                    <a:lnTo>
                      <a:pt x="244" y="568"/>
                    </a:lnTo>
                    <a:lnTo>
                      <a:pt x="248" y="568"/>
                    </a:lnTo>
                    <a:lnTo>
                      <a:pt x="252" y="568"/>
                    </a:lnTo>
                    <a:lnTo>
                      <a:pt x="256" y="568"/>
                    </a:lnTo>
                    <a:lnTo>
                      <a:pt x="260" y="568"/>
                    </a:lnTo>
                    <a:lnTo>
                      <a:pt x="264" y="568"/>
                    </a:lnTo>
                    <a:lnTo>
                      <a:pt x="268" y="568"/>
                    </a:lnTo>
                    <a:lnTo>
                      <a:pt x="270" y="572"/>
                    </a:lnTo>
                    <a:lnTo>
                      <a:pt x="274" y="574"/>
                    </a:lnTo>
                    <a:lnTo>
                      <a:pt x="278" y="578"/>
                    </a:lnTo>
                    <a:lnTo>
                      <a:pt x="282" y="578"/>
                    </a:lnTo>
                    <a:lnTo>
                      <a:pt x="286" y="580"/>
                    </a:lnTo>
                    <a:lnTo>
                      <a:pt x="290" y="582"/>
                    </a:lnTo>
                    <a:lnTo>
                      <a:pt x="294" y="586"/>
                    </a:lnTo>
                    <a:lnTo>
                      <a:pt x="298" y="588"/>
                    </a:lnTo>
                    <a:lnTo>
                      <a:pt x="298" y="592"/>
                    </a:lnTo>
                    <a:lnTo>
                      <a:pt x="298" y="596"/>
                    </a:lnTo>
                    <a:lnTo>
                      <a:pt x="298" y="600"/>
                    </a:lnTo>
                    <a:lnTo>
                      <a:pt x="302" y="602"/>
                    </a:lnTo>
                    <a:lnTo>
                      <a:pt x="306" y="604"/>
                    </a:lnTo>
                    <a:lnTo>
                      <a:pt x="302" y="606"/>
                    </a:lnTo>
                    <a:lnTo>
                      <a:pt x="298" y="610"/>
                    </a:lnTo>
                    <a:lnTo>
                      <a:pt x="298" y="616"/>
                    </a:lnTo>
                    <a:lnTo>
                      <a:pt x="298" y="620"/>
                    </a:lnTo>
                    <a:lnTo>
                      <a:pt x="298" y="624"/>
                    </a:lnTo>
                    <a:lnTo>
                      <a:pt x="294" y="624"/>
                    </a:lnTo>
                    <a:lnTo>
                      <a:pt x="290" y="624"/>
                    </a:lnTo>
                    <a:lnTo>
                      <a:pt x="290" y="628"/>
                    </a:lnTo>
                    <a:lnTo>
                      <a:pt x="288" y="632"/>
                    </a:lnTo>
                    <a:lnTo>
                      <a:pt x="288" y="638"/>
                    </a:lnTo>
                    <a:lnTo>
                      <a:pt x="288" y="644"/>
                    </a:lnTo>
                    <a:lnTo>
                      <a:pt x="288" y="648"/>
                    </a:lnTo>
                    <a:lnTo>
                      <a:pt x="288" y="652"/>
                    </a:lnTo>
                    <a:lnTo>
                      <a:pt x="288" y="656"/>
                    </a:lnTo>
                    <a:lnTo>
                      <a:pt x="292" y="658"/>
                    </a:lnTo>
                    <a:lnTo>
                      <a:pt x="298" y="658"/>
                    </a:lnTo>
                    <a:lnTo>
                      <a:pt x="298" y="662"/>
                    </a:lnTo>
                    <a:lnTo>
                      <a:pt x="302" y="664"/>
                    </a:lnTo>
                    <a:lnTo>
                      <a:pt x="308" y="664"/>
                    </a:lnTo>
                    <a:lnTo>
                      <a:pt x="312" y="664"/>
                    </a:lnTo>
                    <a:lnTo>
                      <a:pt x="316" y="666"/>
                    </a:lnTo>
                    <a:lnTo>
                      <a:pt x="320" y="666"/>
                    </a:lnTo>
                    <a:lnTo>
                      <a:pt x="324" y="666"/>
                    </a:lnTo>
                    <a:lnTo>
                      <a:pt x="328" y="664"/>
                    </a:lnTo>
                    <a:lnTo>
                      <a:pt x="330" y="660"/>
                    </a:lnTo>
                    <a:lnTo>
                      <a:pt x="330" y="656"/>
                    </a:lnTo>
                    <a:lnTo>
                      <a:pt x="328" y="652"/>
                    </a:lnTo>
                    <a:lnTo>
                      <a:pt x="328" y="648"/>
                    </a:lnTo>
                    <a:lnTo>
                      <a:pt x="330" y="642"/>
                    </a:lnTo>
                    <a:lnTo>
                      <a:pt x="330" y="638"/>
                    </a:lnTo>
                    <a:lnTo>
                      <a:pt x="330" y="634"/>
                    </a:lnTo>
                    <a:lnTo>
                      <a:pt x="330" y="628"/>
                    </a:lnTo>
                    <a:lnTo>
                      <a:pt x="330" y="624"/>
                    </a:lnTo>
                    <a:lnTo>
                      <a:pt x="326" y="622"/>
                    </a:lnTo>
                    <a:lnTo>
                      <a:pt x="326" y="618"/>
                    </a:lnTo>
                    <a:lnTo>
                      <a:pt x="326" y="614"/>
                    </a:lnTo>
                    <a:lnTo>
                      <a:pt x="324" y="610"/>
                    </a:lnTo>
                    <a:lnTo>
                      <a:pt x="324" y="606"/>
                    </a:lnTo>
                    <a:lnTo>
                      <a:pt x="324" y="602"/>
                    </a:lnTo>
                    <a:lnTo>
                      <a:pt x="324" y="598"/>
                    </a:lnTo>
                    <a:lnTo>
                      <a:pt x="324" y="594"/>
                    </a:lnTo>
                    <a:lnTo>
                      <a:pt x="324" y="588"/>
                    </a:lnTo>
                    <a:lnTo>
                      <a:pt x="326" y="584"/>
                    </a:lnTo>
                    <a:lnTo>
                      <a:pt x="330" y="582"/>
                    </a:lnTo>
                    <a:lnTo>
                      <a:pt x="334" y="578"/>
                    </a:lnTo>
                    <a:lnTo>
                      <a:pt x="340" y="576"/>
                    </a:lnTo>
                    <a:lnTo>
                      <a:pt x="344" y="574"/>
                    </a:lnTo>
                    <a:lnTo>
                      <a:pt x="348" y="572"/>
                    </a:lnTo>
                    <a:lnTo>
                      <a:pt x="352" y="570"/>
                    </a:lnTo>
                    <a:lnTo>
                      <a:pt x="356" y="566"/>
                    </a:lnTo>
                    <a:lnTo>
                      <a:pt x="360" y="564"/>
                    </a:lnTo>
                    <a:lnTo>
                      <a:pt x="366" y="562"/>
                    </a:lnTo>
                    <a:lnTo>
                      <a:pt x="370" y="560"/>
                    </a:lnTo>
                    <a:lnTo>
                      <a:pt x="374" y="558"/>
                    </a:lnTo>
                    <a:lnTo>
                      <a:pt x="378" y="558"/>
                    </a:lnTo>
                    <a:lnTo>
                      <a:pt x="376" y="562"/>
                    </a:lnTo>
                    <a:lnTo>
                      <a:pt x="376" y="566"/>
                    </a:lnTo>
                    <a:lnTo>
                      <a:pt x="378" y="570"/>
                    </a:lnTo>
                    <a:lnTo>
                      <a:pt x="378" y="574"/>
                    </a:lnTo>
                    <a:lnTo>
                      <a:pt x="378" y="578"/>
                    </a:lnTo>
                    <a:lnTo>
                      <a:pt x="378" y="582"/>
                    </a:lnTo>
                    <a:lnTo>
                      <a:pt x="378" y="586"/>
                    </a:lnTo>
                    <a:lnTo>
                      <a:pt x="380" y="590"/>
                    </a:lnTo>
                    <a:lnTo>
                      <a:pt x="380" y="594"/>
                    </a:lnTo>
                    <a:lnTo>
                      <a:pt x="374" y="598"/>
                    </a:lnTo>
                    <a:lnTo>
                      <a:pt x="374" y="602"/>
                    </a:lnTo>
                    <a:lnTo>
                      <a:pt x="376" y="606"/>
                    </a:lnTo>
                    <a:lnTo>
                      <a:pt x="376" y="610"/>
                    </a:lnTo>
                    <a:lnTo>
                      <a:pt x="376" y="614"/>
                    </a:lnTo>
                    <a:lnTo>
                      <a:pt x="376" y="618"/>
                    </a:lnTo>
                    <a:lnTo>
                      <a:pt x="384" y="620"/>
                    </a:lnTo>
                    <a:lnTo>
                      <a:pt x="388" y="620"/>
                    </a:lnTo>
                    <a:lnTo>
                      <a:pt x="392" y="620"/>
                    </a:lnTo>
                    <a:lnTo>
                      <a:pt x="392" y="624"/>
                    </a:lnTo>
                    <a:lnTo>
                      <a:pt x="392" y="628"/>
                    </a:lnTo>
                    <a:lnTo>
                      <a:pt x="388" y="628"/>
                    </a:lnTo>
                    <a:lnTo>
                      <a:pt x="384" y="630"/>
                    </a:lnTo>
                    <a:lnTo>
                      <a:pt x="382" y="636"/>
                    </a:lnTo>
                    <a:lnTo>
                      <a:pt x="382" y="642"/>
                    </a:lnTo>
                    <a:lnTo>
                      <a:pt x="382" y="646"/>
                    </a:lnTo>
                    <a:lnTo>
                      <a:pt x="382" y="650"/>
                    </a:lnTo>
                    <a:lnTo>
                      <a:pt x="376" y="650"/>
                    </a:lnTo>
                    <a:lnTo>
                      <a:pt x="374" y="654"/>
                    </a:lnTo>
                    <a:lnTo>
                      <a:pt x="374" y="658"/>
                    </a:lnTo>
                    <a:lnTo>
                      <a:pt x="374" y="662"/>
                    </a:lnTo>
                    <a:lnTo>
                      <a:pt x="374" y="666"/>
                    </a:lnTo>
                    <a:lnTo>
                      <a:pt x="374" y="670"/>
                    </a:lnTo>
                    <a:lnTo>
                      <a:pt x="374" y="674"/>
                    </a:lnTo>
                    <a:lnTo>
                      <a:pt x="370" y="674"/>
                    </a:lnTo>
                    <a:lnTo>
                      <a:pt x="366" y="676"/>
                    </a:lnTo>
                    <a:lnTo>
                      <a:pt x="364" y="682"/>
                    </a:lnTo>
                    <a:lnTo>
                      <a:pt x="366" y="688"/>
                    </a:lnTo>
                    <a:lnTo>
                      <a:pt x="366" y="692"/>
                    </a:lnTo>
                    <a:lnTo>
                      <a:pt x="366" y="696"/>
                    </a:lnTo>
                    <a:lnTo>
                      <a:pt x="366" y="700"/>
                    </a:lnTo>
                    <a:lnTo>
                      <a:pt x="368" y="706"/>
                    </a:lnTo>
                    <a:lnTo>
                      <a:pt x="370" y="712"/>
                    </a:lnTo>
                    <a:lnTo>
                      <a:pt x="374" y="714"/>
                    </a:lnTo>
                    <a:lnTo>
                      <a:pt x="378" y="716"/>
                    </a:lnTo>
                    <a:lnTo>
                      <a:pt x="382" y="718"/>
                    </a:lnTo>
                    <a:lnTo>
                      <a:pt x="386" y="720"/>
                    </a:lnTo>
                    <a:lnTo>
                      <a:pt x="390" y="720"/>
                    </a:lnTo>
                    <a:lnTo>
                      <a:pt x="394" y="722"/>
                    </a:lnTo>
                    <a:lnTo>
                      <a:pt x="398" y="724"/>
                    </a:lnTo>
                    <a:lnTo>
                      <a:pt x="402" y="726"/>
                    </a:lnTo>
                    <a:lnTo>
                      <a:pt x="406" y="728"/>
                    </a:lnTo>
                    <a:lnTo>
                      <a:pt x="410" y="730"/>
                    </a:lnTo>
                    <a:lnTo>
                      <a:pt x="414" y="730"/>
                    </a:lnTo>
                    <a:lnTo>
                      <a:pt x="418" y="732"/>
                    </a:lnTo>
                    <a:lnTo>
                      <a:pt x="422" y="734"/>
                    </a:lnTo>
                    <a:lnTo>
                      <a:pt x="426" y="734"/>
                    </a:lnTo>
                    <a:lnTo>
                      <a:pt x="430" y="734"/>
                    </a:lnTo>
                    <a:lnTo>
                      <a:pt x="436" y="734"/>
                    </a:lnTo>
                    <a:lnTo>
                      <a:pt x="440" y="730"/>
                    </a:lnTo>
                    <a:lnTo>
                      <a:pt x="442" y="726"/>
                    </a:lnTo>
                    <a:lnTo>
                      <a:pt x="446" y="726"/>
                    </a:lnTo>
                    <a:lnTo>
                      <a:pt x="450" y="726"/>
                    </a:lnTo>
                    <a:lnTo>
                      <a:pt x="454" y="726"/>
                    </a:lnTo>
                    <a:lnTo>
                      <a:pt x="458" y="724"/>
                    </a:lnTo>
                    <a:lnTo>
                      <a:pt x="462" y="722"/>
                    </a:lnTo>
                    <a:lnTo>
                      <a:pt x="464" y="718"/>
                    </a:lnTo>
                    <a:lnTo>
                      <a:pt x="468" y="718"/>
                    </a:lnTo>
                    <a:lnTo>
                      <a:pt x="472" y="716"/>
                    </a:lnTo>
                    <a:lnTo>
                      <a:pt x="474" y="712"/>
                    </a:lnTo>
                    <a:lnTo>
                      <a:pt x="476" y="708"/>
                    </a:lnTo>
                    <a:lnTo>
                      <a:pt x="476" y="702"/>
                    </a:lnTo>
                    <a:lnTo>
                      <a:pt x="478" y="698"/>
                    </a:lnTo>
                    <a:lnTo>
                      <a:pt x="478" y="694"/>
                    </a:lnTo>
                    <a:lnTo>
                      <a:pt x="480" y="690"/>
                    </a:lnTo>
                    <a:lnTo>
                      <a:pt x="482" y="686"/>
                    </a:lnTo>
                    <a:lnTo>
                      <a:pt x="480" y="682"/>
                    </a:lnTo>
                    <a:lnTo>
                      <a:pt x="478" y="678"/>
                    </a:lnTo>
                    <a:lnTo>
                      <a:pt x="480" y="674"/>
                    </a:lnTo>
                    <a:lnTo>
                      <a:pt x="478" y="670"/>
                    </a:lnTo>
                    <a:lnTo>
                      <a:pt x="476" y="666"/>
                    </a:lnTo>
                    <a:lnTo>
                      <a:pt x="472" y="660"/>
                    </a:lnTo>
                    <a:lnTo>
                      <a:pt x="468" y="658"/>
                    </a:lnTo>
                    <a:lnTo>
                      <a:pt x="466" y="654"/>
                    </a:lnTo>
                    <a:lnTo>
                      <a:pt x="462" y="652"/>
                    </a:lnTo>
                    <a:lnTo>
                      <a:pt x="458" y="646"/>
                    </a:lnTo>
                    <a:lnTo>
                      <a:pt x="456" y="642"/>
                    </a:lnTo>
                    <a:lnTo>
                      <a:pt x="454" y="638"/>
                    </a:lnTo>
                    <a:lnTo>
                      <a:pt x="454" y="634"/>
                    </a:lnTo>
                    <a:lnTo>
                      <a:pt x="450" y="632"/>
                    </a:lnTo>
                    <a:lnTo>
                      <a:pt x="448" y="628"/>
                    </a:lnTo>
                    <a:lnTo>
                      <a:pt x="444" y="626"/>
                    </a:lnTo>
                    <a:lnTo>
                      <a:pt x="448" y="624"/>
                    </a:lnTo>
                    <a:lnTo>
                      <a:pt x="450" y="618"/>
                    </a:lnTo>
                    <a:lnTo>
                      <a:pt x="446" y="616"/>
                    </a:lnTo>
                    <a:lnTo>
                      <a:pt x="442" y="614"/>
                    </a:lnTo>
                    <a:lnTo>
                      <a:pt x="440" y="618"/>
                    </a:lnTo>
                    <a:lnTo>
                      <a:pt x="438" y="622"/>
                    </a:lnTo>
                    <a:lnTo>
                      <a:pt x="434" y="620"/>
                    </a:lnTo>
                    <a:lnTo>
                      <a:pt x="434" y="616"/>
                    </a:lnTo>
                    <a:lnTo>
                      <a:pt x="434" y="612"/>
                    </a:lnTo>
                    <a:lnTo>
                      <a:pt x="432" y="608"/>
                    </a:lnTo>
                    <a:lnTo>
                      <a:pt x="428" y="606"/>
                    </a:lnTo>
                    <a:lnTo>
                      <a:pt x="424" y="604"/>
                    </a:lnTo>
                    <a:lnTo>
                      <a:pt x="420" y="604"/>
                    </a:lnTo>
                    <a:lnTo>
                      <a:pt x="414" y="604"/>
                    </a:lnTo>
                    <a:lnTo>
                      <a:pt x="410" y="604"/>
                    </a:lnTo>
                    <a:lnTo>
                      <a:pt x="406" y="604"/>
                    </a:lnTo>
                    <a:lnTo>
                      <a:pt x="402" y="604"/>
                    </a:lnTo>
                    <a:lnTo>
                      <a:pt x="402" y="600"/>
                    </a:lnTo>
                    <a:lnTo>
                      <a:pt x="398" y="600"/>
                    </a:lnTo>
                    <a:lnTo>
                      <a:pt x="396" y="594"/>
                    </a:lnTo>
                    <a:lnTo>
                      <a:pt x="396" y="590"/>
                    </a:lnTo>
                    <a:lnTo>
                      <a:pt x="394" y="586"/>
                    </a:lnTo>
                    <a:lnTo>
                      <a:pt x="398" y="590"/>
                    </a:lnTo>
                    <a:lnTo>
                      <a:pt x="402" y="592"/>
                    </a:lnTo>
                    <a:lnTo>
                      <a:pt x="406" y="594"/>
                    </a:lnTo>
                    <a:lnTo>
                      <a:pt x="408" y="590"/>
                    </a:lnTo>
                    <a:lnTo>
                      <a:pt x="410" y="586"/>
                    </a:lnTo>
                    <a:lnTo>
                      <a:pt x="408" y="582"/>
                    </a:lnTo>
                    <a:lnTo>
                      <a:pt x="404" y="580"/>
                    </a:lnTo>
                    <a:lnTo>
                      <a:pt x="400" y="578"/>
                    </a:lnTo>
                    <a:lnTo>
                      <a:pt x="398" y="574"/>
                    </a:lnTo>
                    <a:lnTo>
                      <a:pt x="394" y="574"/>
                    </a:lnTo>
                    <a:lnTo>
                      <a:pt x="390" y="576"/>
                    </a:lnTo>
                    <a:lnTo>
                      <a:pt x="390" y="580"/>
                    </a:lnTo>
                    <a:lnTo>
                      <a:pt x="386" y="582"/>
                    </a:lnTo>
                    <a:lnTo>
                      <a:pt x="382" y="578"/>
                    </a:lnTo>
                    <a:lnTo>
                      <a:pt x="384" y="574"/>
                    </a:lnTo>
                    <a:lnTo>
                      <a:pt x="386" y="570"/>
                    </a:lnTo>
                    <a:lnTo>
                      <a:pt x="388" y="566"/>
                    </a:lnTo>
                    <a:lnTo>
                      <a:pt x="386" y="562"/>
                    </a:lnTo>
                    <a:lnTo>
                      <a:pt x="384" y="558"/>
                    </a:lnTo>
                    <a:lnTo>
                      <a:pt x="384" y="554"/>
                    </a:lnTo>
                    <a:lnTo>
                      <a:pt x="386" y="550"/>
                    </a:lnTo>
                    <a:lnTo>
                      <a:pt x="386" y="546"/>
                    </a:lnTo>
                    <a:lnTo>
                      <a:pt x="386" y="542"/>
                    </a:lnTo>
                    <a:lnTo>
                      <a:pt x="388" y="538"/>
                    </a:lnTo>
                    <a:lnTo>
                      <a:pt x="392" y="536"/>
                    </a:lnTo>
                    <a:lnTo>
                      <a:pt x="396" y="534"/>
                    </a:lnTo>
                    <a:lnTo>
                      <a:pt x="400" y="534"/>
                    </a:lnTo>
                    <a:lnTo>
                      <a:pt x="404" y="530"/>
                    </a:lnTo>
                    <a:lnTo>
                      <a:pt x="408" y="528"/>
                    </a:lnTo>
                    <a:lnTo>
                      <a:pt x="410" y="524"/>
                    </a:lnTo>
                    <a:lnTo>
                      <a:pt x="412" y="520"/>
                    </a:lnTo>
                    <a:lnTo>
                      <a:pt x="416" y="518"/>
                    </a:lnTo>
                    <a:lnTo>
                      <a:pt x="416" y="514"/>
                    </a:lnTo>
                    <a:lnTo>
                      <a:pt x="414" y="510"/>
                    </a:lnTo>
                    <a:lnTo>
                      <a:pt x="414" y="506"/>
                    </a:lnTo>
                    <a:lnTo>
                      <a:pt x="424" y="504"/>
                    </a:lnTo>
                    <a:lnTo>
                      <a:pt x="428" y="504"/>
                    </a:lnTo>
                    <a:lnTo>
                      <a:pt x="432" y="500"/>
                    </a:lnTo>
                    <a:lnTo>
                      <a:pt x="436" y="496"/>
                    </a:lnTo>
                    <a:lnTo>
                      <a:pt x="438" y="492"/>
                    </a:lnTo>
                    <a:lnTo>
                      <a:pt x="442" y="490"/>
                    </a:lnTo>
                    <a:lnTo>
                      <a:pt x="446" y="486"/>
                    </a:lnTo>
                    <a:lnTo>
                      <a:pt x="448" y="482"/>
                    </a:lnTo>
                    <a:lnTo>
                      <a:pt x="450" y="478"/>
                    </a:lnTo>
                    <a:lnTo>
                      <a:pt x="460" y="466"/>
                    </a:lnTo>
                    <a:lnTo>
                      <a:pt x="458" y="470"/>
                    </a:lnTo>
                    <a:lnTo>
                      <a:pt x="462" y="470"/>
                    </a:lnTo>
                    <a:lnTo>
                      <a:pt x="466" y="470"/>
                    </a:lnTo>
                    <a:lnTo>
                      <a:pt x="470" y="468"/>
                    </a:lnTo>
                    <a:lnTo>
                      <a:pt x="474" y="466"/>
                    </a:lnTo>
                    <a:lnTo>
                      <a:pt x="480" y="466"/>
                    </a:lnTo>
                    <a:lnTo>
                      <a:pt x="484" y="466"/>
                    </a:lnTo>
                    <a:lnTo>
                      <a:pt x="488" y="466"/>
                    </a:lnTo>
                    <a:lnTo>
                      <a:pt x="492" y="466"/>
                    </a:lnTo>
                    <a:lnTo>
                      <a:pt x="496" y="466"/>
                    </a:lnTo>
                    <a:lnTo>
                      <a:pt x="500" y="468"/>
                    </a:lnTo>
                    <a:lnTo>
                      <a:pt x="504" y="472"/>
                    </a:lnTo>
                    <a:lnTo>
                      <a:pt x="504" y="476"/>
                    </a:lnTo>
                    <a:lnTo>
                      <a:pt x="508" y="478"/>
                    </a:lnTo>
                    <a:lnTo>
                      <a:pt x="512" y="480"/>
                    </a:lnTo>
                    <a:lnTo>
                      <a:pt x="514" y="476"/>
                    </a:lnTo>
                    <a:lnTo>
                      <a:pt x="512" y="472"/>
                    </a:lnTo>
                    <a:lnTo>
                      <a:pt x="510" y="468"/>
                    </a:lnTo>
                    <a:lnTo>
                      <a:pt x="506" y="466"/>
                    </a:lnTo>
                    <a:lnTo>
                      <a:pt x="504" y="462"/>
                    </a:lnTo>
                    <a:lnTo>
                      <a:pt x="506" y="458"/>
                    </a:lnTo>
                    <a:lnTo>
                      <a:pt x="506" y="452"/>
                    </a:lnTo>
                    <a:lnTo>
                      <a:pt x="506" y="448"/>
                    </a:lnTo>
                    <a:lnTo>
                      <a:pt x="504" y="444"/>
                    </a:lnTo>
                    <a:lnTo>
                      <a:pt x="500" y="442"/>
                    </a:lnTo>
                    <a:lnTo>
                      <a:pt x="496" y="438"/>
                    </a:lnTo>
                    <a:lnTo>
                      <a:pt x="492" y="436"/>
                    </a:lnTo>
                    <a:lnTo>
                      <a:pt x="492" y="432"/>
                    </a:lnTo>
                    <a:lnTo>
                      <a:pt x="490" y="428"/>
                    </a:lnTo>
                    <a:lnTo>
                      <a:pt x="490" y="424"/>
                    </a:lnTo>
                    <a:lnTo>
                      <a:pt x="490" y="420"/>
                    </a:lnTo>
                    <a:lnTo>
                      <a:pt x="492" y="416"/>
                    </a:lnTo>
                    <a:lnTo>
                      <a:pt x="492" y="412"/>
                    </a:lnTo>
                    <a:lnTo>
                      <a:pt x="492" y="408"/>
                    </a:lnTo>
                    <a:lnTo>
                      <a:pt x="492" y="404"/>
                    </a:lnTo>
                    <a:lnTo>
                      <a:pt x="492" y="400"/>
                    </a:lnTo>
                    <a:lnTo>
                      <a:pt x="492" y="396"/>
                    </a:lnTo>
                    <a:lnTo>
                      <a:pt x="492" y="392"/>
                    </a:lnTo>
                    <a:lnTo>
                      <a:pt x="496" y="388"/>
                    </a:lnTo>
                    <a:lnTo>
                      <a:pt x="500" y="388"/>
                    </a:lnTo>
                    <a:lnTo>
                      <a:pt x="504" y="386"/>
                    </a:lnTo>
                    <a:lnTo>
                      <a:pt x="510" y="386"/>
                    </a:lnTo>
                    <a:lnTo>
                      <a:pt x="512" y="390"/>
                    </a:lnTo>
                    <a:lnTo>
                      <a:pt x="514" y="394"/>
                    </a:lnTo>
                    <a:lnTo>
                      <a:pt x="514" y="398"/>
                    </a:lnTo>
                    <a:lnTo>
                      <a:pt x="514" y="404"/>
                    </a:lnTo>
                    <a:lnTo>
                      <a:pt x="516" y="408"/>
                    </a:lnTo>
                    <a:lnTo>
                      <a:pt x="520" y="410"/>
                    </a:lnTo>
                    <a:lnTo>
                      <a:pt x="524" y="410"/>
                    </a:lnTo>
                    <a:lnTo>
                      <a:pt x="528" y="410"/>
                    </a:lnTo>
                    <a:lnTo>
                      <a:pt x="532" y="410"/>
                    </a:lnTo>
                    <a:lnTo>
                      <a:pt x="536" y="408"/>
                    </a:lnTo>
                    <a:lnTo>
                      <a:pt x="542" y="408"/>
                    </a:lnTo>
                    <a:lnTo>
                      <a:pt x="550" y="406"/>
                    </a:lnTo>
                    <a:lnTo>
                      <a:pt x="550" y="400"/>
                    </a:lnTo>
                    <a:lnTo>
                      <a:pt x="550" y="396"/>
                    </a:lnTo>
                    <a:lnTo>
                      <a:pt x="554" y="394"/>
                    </a:lnTo>
                    <a:lnTo>
                      <a:pt x="554" y="390"/>
                    </a:lnTo>
                    <a:lnTo>
                      <a:pt x="554" y="386"/>
                    </a:lnTo>
                    <a:lnTo>
                      <a:pt x="554" y="382"/>
                    </a:lnTo>
                    <a:lnTo>
                      <a:pt x="554" y="378"/>
                    </a:lnTo>
                    <a:lnTo>
                      <a:pt x="554" y="374"/>
                    </a:lnTo>
                    <a:lnTo>
                      <a:pt x="554" y="370"/>
                    </a:lnTo>
                    <a:lnTo>
                      <a:pt x="552" y="366"/>
                    </a:lnTo>
                    <a:lnTo>
                      <a:pt x="548" y="366"/>
                    </a:lnTo>
                    <a:lnTo>
                      <a:pt x="546" y="362"/>
                    </a:lnTo>
                    <a:lnTo>
                      <a:pt x="540" y="360"/>
                    </a:lnTo>
                    <a:lnTo>
                      <a:pt x="536" y="358"/>
                    </a:lnTo>
                    <a:lnTo>
                      <a:pt x="532" y="358"/>
                    </a:lnTo>
                    <a:lnTo>
                      <a:pt x="526" y="358"/>
                    </a:lnTo>
                    <a:lnTo>
                      <a:pt x="522" y="358"/>
                    </a:lnTo>
                    <a:lnTo>
                      <a:pt x="522" y="362"/>
                    </a:lnTo>
                    <a:lnTo>
                      <a:pt x="520" y="366"/>
                    </a:lnTo>
                    <a:lnTo>
                      <a:pt x="516" y="368"/>
                    </a:lnTo>
                    <a:lnTo>
                      <a:pt x="512" y="368"/>
                    </a:lnTo>
                    <a:lnTo>
                      <a:pt x="508" y="366"/>
                    </a:lnTo>
                    <a:lnTo>
                      <a:pt x="504" y="362"/>
                    </a:lnTo>
                    <a:lnTo>
                      <a:pt x="504" y="358"/>
                    </a:lnTo>
                    <a:lnTo>
                      <a:pt x="502" y="354"/>
                    </a:lnTo>
                    <a:lnTo>
                      <a:pt x="500" y="348"/>
                    </a:lnTo>
                    <a:lnTo>
                      <a:pt x="498" y="344"/>
                    </a:lnTo>
                    <a:lnTo>
                      <a:pt x="496" y="340"/>
                    </a:lnTo>
                    <a:lnTo>
                      <a:pt x="494" y="336"/>
                    </a:lnTo>
                    <a:lnTo>
                      <a:pt x="494" y="332"/>
                    </a:lnTo>
                    <a:lnTo>
                      <a:pt x="498" y="328"/>
                    </a:lnTo>
                    <a:lnTo>
                      <a:pt x="498" y="324"/>
                    </a:lnTo>
                    <a:lnTo>
                      <a:pt x="498" y="320"/>
                    </a:lnTo>
                    <a:lnTo>
                      <a:pt x="498" y="316"/>
                    </a:lnTo>
                    <a:lnTo>
                      <a:pt x="498" y="310"/>
                    </a:lnTo>
                    <a:lnTo>
                      <a:pt x="498" y="306"/>
                    </a:lnTo>
                    <a:lnTo>
                      <a:pt x="498" y="302"/>
                    </a:lnTo>
                    <a:lnTo>
                      <a:pt x="498" y="298"/>
                    </a:lnTo>
                    <a:lnTo>
                      <a:pt x="498" y="294"/>
                    </a:lnTo>
                    <a:lnTo>
                      <a:pt x="496" y="290"/>
                    </a:lnTo>
                    <a:lnTo>
                      <a:pt x="494" y="286"/>
                    </a:lnTo>
                    <a:lnTo>
                      <a:pt x="492" y="282"/>
                    </a:lnTo>
                    <a:lnTo>
                      <a:pt x="492" y="278"/>
                    </a:lnTo>
                    <a:lnTo>
                      <a:pt x="492" y="274"/>
                    </a:lnTo>
                    <a:lnTo>
                      <a:pt x="488" y="272"/>
                    </a:lnTo>
                    <a:lnTo>
                      <a:pt x="484" y="270"/>
                    </a:lnTo>
                    <a:lnTo>
                      <a:pt x="482" y="266"/>
                    </a:lnTo>
                    <a:lnTo>
                      <a:pt x="482" y="262"/>
                    </a:lnTo>
                    <a:lnTo>
                      <a:pt x="482" y="258"/>
                    </a:lnTo>
                    <a:lnTo>
                      <a:pt x="482" y="250"/>
                    </a:lnTo>
                    <a:lnTo>
                      <a:pt x="480" y="246"/>
                    </a:lnTo>
                    <a:lnTo>
                      <a:pt x="482" y="242"/>
                    </a:lnTo>
                    <a:lnTo>
                      <a:pt x="482" y="238"/>
                    </a:lnTo>
                    <a:lnTo>
                      <a:pt x="482" y="234"/>
                    </a:lnTo>
                    <a:lnTo>
                      <a:pt x="482" y="230"/>
                    </a:lnTo>
                    <a:lnTo>
                      <a:pt x="482" y="226"/>
                    </a:lnTo>
                    <a:lnTo>
                      <a:pt x="482" y="222"/>
                    </a:lnTo>
                    <a:lnTo>
                      <a:pt x="484" y="218"/>
                    </a:lnTo>
                    <a:lnTo>
                      <a:pt x="484" y="212"/>
                    </a:lnTo>
                    <a:lnTo>
                      <a:pt x="484" y="208"/>
                    </a:lnTo>
                    <a:lnTo>
                      <a:pt x="482" y="204"/>
                    </a:lnTo>
                    <a:lnTo>
                      <a:pt x="482" y="200"/>
                    </a:lnTo>
                    <a:lnTo>
                      <a:pt x="486" y="196"/>
                    </a:lnTo>
                    <a:lnTo>
                      <a:pt x="490" y="194"/>
                    </a:lnTo>
                    <a:lnTo>
                      <a:pt x="494" y="194"/>
                    </a:lnTo>
                    <a:lnTo>
                      <a:pt x="498" y="192"/>
                    </a:lnTo>
                    <a:lnTo>
                      <a:pt x="504" y="188"/>
                    </a:lnTo>
                    <a:lnTo>
                      <a:pt x="506" y="184"/>
                    </a:lnTo>
                    <a:lnTo>
                      <a:pt x="510" y="184"/>
                    </a:lnTo>
                    <a:lnTo>
                      <a:pt x="514" y="182"/>
                    </a:lnTo>
                    <a:lnTo>
                      <a:pt x="518" y="180"/>
                    </a:lnTo>
                    <a:lnTo>
                      <a:pt x="518" y="176"/>
                    </a:lnTo>
                    <a:lnTo>
                      <a:pt x="518" y="172"/>
                    </a:lnTo>
                    <a:lnTo>
                      <a:pt x="516" y="168"/>
                    </a:lnTo>
                    <a:lnTo>
                      <a:pt x="512" y="166"/>
                    </a:lnTo>
                    <a:lnTo>
                      <a:pt x="506" y="162"/>
                    </a:lnTo>
                    <a:lnTo>
                      <a:pt x="502" y="160"/>
                    </a:lnTo>
                    <a:lnTo>
                      <a:pt x="498" y="160"/>
                    </a:lnTo>
                    <a:lnTo>
                      <a:pt x="494" y="160"/>
                    </a:lnTo>
                    <a:lnTo>
                      <a:pt x="490" y="162"/>
                    </a:lnTo>
                    <a:lnTo>
                      <a:pt x="486" y="164"/>
                    </a:lnTo>
                    <a:lnTo>
                      <a:pt x="482" y="168"/>
                    </a:lnTo>
                    <a:lnTo>
                      <a:pt x="478" y="170"/>
                    </a:lnTo>
                    <a:lnTo>
                      <a:pt x="478" y="174"/>
                    </a:lnTo>
                    <a:lnTo>
                      <a:pt x="478" y="178"/>
                    </a:lnTo>
                    <a:lnTo>
                      <a:pt x="478" y="182"/>
                    </a:lnTo>
                    <a:lnTo>
                      <a:pt x="474" y="184"/>
                    </a:lnTo>
                    <a:lnTo>
                      <a:pt x="470" y="184"/>
                    </a:lnTo>
                    <a:lnTo>
                      <a:pt x="470" y="188"/>
                    </a:lnTo>
                    <a:lnTo>
                      <a:pt x="470" y="192"/>
                    </a:lnTo>
                    <a:lnTo>
                      <a:pt x="468" y="196"/>
                    </a:lnTo>
                    <a:lnTo>
                      <a:pt x="464" y="198"/>
                    </a:lnTo>
                    <a:lnTo>
                      <a:pt x="460" y="204"/>
                    </a:lnTo>
                    <a:lnTo>
                      <a:pt x="458" y="200"/>
                    </a:lnTo>
                    <a:lnTo>
                      <a:pt x="454" y="198"/>
                    </a:lnTo>
                    <a:lnTo>
                      <a:pt x="450" y="196"/>
                    </a:lnTo>
                    <a:lnTo>
                      <a:pt x="446" y="194"/>
                    </a:lnTo>
                    <a:lnTo>
                      <a:pt x="442" y="194"/>
                    </a:lnTo>
                    <a:lnTo>
                      <a:pt x="438" y="192"/>
                    </a:lnTo>
                    <a:lnTo>
                      <a:pt x="434" y="188"/>
                    </a:lnTo>
                    <a:lnTo>
                      <a:pt x="430" y="186"/>
                    </a:lnTo>
                    <a:lnTo>
                      <a:pt x="428" y="182"/>
                    </a:lnTo>
                    <a:lnTo>
                      <a:pt x="424" y="178"/>
                    </a:lnTo>
                    <a:lnTo>
                      <a:pt x="420" y="176"/>
                    </a:lnTo>
                    <a:lnTo>
                      <a:pt x="416" y="174"/>
                    </a:lnTo>
                    <a:lnTo>
                      <a:pt x="414" y="170"/>
                    </a:lnTo>
                    <a:lnTo>
                      <a:pt x="410" y="170"/>
                    </a:lnTo>
                    <a:lnTo>
                      <a:pt x="408" y="166"/>
                    </a:lnTo>
                    <a:lnTo>
                      <a:pt x="404" y="166"/>
                    </a:lnTo>
                    <a:lnTo>
                      <a:pt x="402" y="162"/>
                    </a:lnTo>
                    <a:lnTo>
                      <a:pt x="400" y="158"/>
                    </a:lnTo>
                    <a:lnTo>
                      <a:pt x="398" y="154"/>
                    </a:lnTo>
                    <a:lnTo>
                      <a:pt x="394" y="152"/>
                    </a:lnTo>
                    <a:lnTo>
                      <a:pt x="392" y="148"/>
                    </a:lnTo>
                    <a:lnTo>
                      <a:pt x="388" y="146"/>
                    </a:lnTo>
                    <a:lnTo>
                      <a:pt x="386" y="142"/>
                    </a:lnTo>
                    <a:lnTo>
                      <a:pt x="388" y="138"/>
                    </a:lnTo>
                    <a:lnTo>
                      <a:pt x="392" y="134"/>
                    </a:lnTo>
                    <a:lnTo>
                      <a:pt x="394" y="130"/>
                    </a:lnTo>
                    <a:lnTo>
                      <a:pt x="394" y="126"/>
                    </a:lnTo>
                    <a:lnTo>
                      <a:pt x="396" y="122"/>
                    </a:lnTo>
                    <a:lnTo>
                      <a:pt x="400" y="120"/>
                    </a:lnTo>
                    <a:lnTo>
                      <a:pt x="404" y="116"/>
                    </a:lnTo>
                    <a:lnTo>
                      <a:pt x="406" y="112"/>
                    </a:lnTo>
                    <a:lnTo>
                      <a:pt x="408" y="108"/>
                    </a:lnTo>
                    <a:lnTo>
                      <a:pt x="408" y="104"/>
                    </a:lnTo>
                    <a:lnTo>
                      <a:pt x="406" y="98"/>
                    </a:lnTo>
                    <a:lnTo>
                      <a:pt x="402" y="94"/>
                    </a:lnTo>
                    <a:lnTo>
                      <a:pt x="402" y="90"/>
                    </a:lnTo>
                    <a:lnTo>
                      <a:pt x="404" y="86"/>
                    </a:lnTo>
                    <a:lnTo>
                      <a:pt x="402" y="82"/>
                    </a:lnTo>
                    <a:lnTo>
                      <a:pt x="402" y="78"/>
                    </a:lnTo>
                    <a:lnTo>
                      <a:pt x="402" y="74"/>
                    </a:lnTo>
                    <a:lnTo>
                      <a:pt x="398" y="72"/>
                    </a:lnTo>
                    <a:lnTo>
                      <a:pt x="394" y="72"/>
                    </a:lnTo>
                    <a:lnTo>
                      <a:pt x="388" y="72"/>
                    </a:lnTo>
                    <a:lnTo>
                      <a:pt x="384" y="72"/>
                    </a:lnTo>
                    <a:lnTo>
                      <a:pt x="380" y="72"/>
                    </a:lnTo>
                    <a:lnTo>
                      <a:pt x="376" y="74"/>
                    </a:lnTo>
                    <a:lnTo>
                      <a:pt x="374" y="78"/>
                    </a:lnTo>
                    <a:lnTo>
                      <a:pt x="374" y="82"/>
                    </a:lnTo>
                    <a:lnTo>
                      <a:pt x="374" y="86"/>
                    </a:lnTo>
                    <a:lnTo>
                      <a:pt x="372" y="90"/>
                    </a:lnTo>
                    <a:lnTo>
                      <a:pt x="368" y="92"/>
                    </a:lnTo>
                    <a:lnTo>
                      <a:pt x="368" y="96"/>
                    </a:lnTo>
                    <a:lnTo>
                      <a:pt x="366" y="100"/>
                    </a:lnTo>
                    <a:lnTo>
                      <a:pt x="366" y="104"/>
                    </a:lnTo>
                    <a:lnTo>
                      <a:pt x="366" y="108"/>
                    </a:lnTo>
                    <a:lnTo>
                      <a:pt x="364" y="112"/>
                    </a:lnTo>
                    <a:lnTo>
                      <a:pt x="360" y="112"/>
                    </a:lnTo>
                    <a:lnTo>
                      <a:pt x="356" y="112"/>
                    </a:lnTo>
                    <a:lnTo>
                      <a:pt x="352" y="114"/>
                    </a:lnTo>
                    <a:lnTo>
                      <a:pt x="348" y="114"/>
                    </a:lnTo>
                    <a:lnTo>
                      <a:pt x="344" y="118"/>
                    </a:lnTo>
                    <a:lnTo>
                      <a:pt x="340" y="120"/>
                    </a:lnTo>
                    <a:lnTo>
                      <a:pt x="336" y="120"/>
                    </a:lnTo>
                    <a:lnTo>
                      <a:pt x="336" y="116"/>
                    </a:lnTo>
                    <a:lnTo>
                      <a:pt x="334" y="112"/>
                    </a:lnTo>
                    <a:lnTo>
                      <a:pt x="332" y="108"/>
                    </a:lnTo>
                    <a:lnTo>
                      <a:pt x="328" y="104"/>
                    </a:lnTo>
                    <a:lnTo>
                      <a:pt x="322" y="102"/>
                    </a:lnTo>
                    <a:lnTo>
                      <a:pt x="318" y="100"/>
                    </a:lnTo>
                    <a:lnTo>
                      <a:pt x="314" y="94"/>
                    </a:lnTo>
                    <a:lnTo>
                      <a:pt x="314" y="90"/>
                    </a:lnTo>
                    <a:lnTo>
                      <a:pt x="314" y="86"/>
                    </a:lnTo>
                    <a:lnTo>
                      <a:pt x="312" y="82"/>
                    </a:lnTo>
                    <a:lnTo>
                      <a:pt x="310" y="76"/>
                    </a:lnTo>
                    <a:lnTo>
                      <a:pt x="310" y="68"/>
                    </a:lnTo>
                    <a:lnTo>
                      <a:pt x="310" y="64"/>
                    </a:lnTo>
                    <a:lnTo>
                      <a:pt x="310" y="58"/>
                    </a:lnTo>
                    <a:lnTo>
                      <a:pt x="308" y="54"/>
                    </a:lnTo>
                    <a:lnTo>
                      <a:pt x="304" y="52"/>
                    </a:lnTo>
                    <a:lnTo>
                      <a:pt x="298" y="50"/>
                    </a:lnTo>
                    <a:lnTo>
                      <a:pt x="292" y="50"/>
                    </a:lnTo>
                    <a:lnTo>
                      <a:pt x="288" y="50"/>
                    </a:lnTo>
                    <a:lnTo>
                      <a:pt x="284" y="50"/>
                    </a:lnTo>
                    <a:lnTo>
                      <a:pt x="280" y="50"/>
                    </a:lnTo>
                    <a:lnTo>
                      <a:pt x="278" y="54"/>
                    </a:lnTo>
                    <a:lnTo>
                      <a:pt x="278" y="58"/>
                    </a:lnTo>
                    <a:lnTo>
                      <a:pt x="280" y="64"/>
                    </a:lnTo>
                    <a:lnTo>
                      <a:pt x="282" y="68"/>
                    </a:lnTo>
                    <a:lnTo>
                      <a:pt x="286" y="70"/>
                    </a:lnTo>
                    <a:lnTo>
                      <a:pt x="288" y="76"/>
                    </a:lnTo>
                    <a:lnTo>
                      <a:pt x="288" y="80"/>
                    </a:lnTo>
                    <a:lnTo>
                      <a:pt x="288" y="84"/>
                    </a:lnTo>
                    <a:lnTo>
                      <a:pt x="288" y="88"/>
                    </a:lnTo>
                    <a:lnTo>
                      <a:pt x="288" y="92"/>
                    </a:lnTo>
                    <a:lnTo>
                      <a:pt x="280" y="90"/>
                    </a:lnTo>
                    <a:lnTo>
                      <a:pt x="278" y="94"/>
                    </a:lnTo>
                    <a:lnTo>
                      <a:pt x="280" y="98"/>
                    </a:lnTo>
                    <a:lnTo>
                      <a:pt x="282" y="102"/>
                    </a:lnTo>
                    <a:lnTo>
                      <a:pt x="284" y="110"/>
                    </a:lnTo>
                    <a:lnTo>
                      <a:pt x="284" y="114"/>
                    </a:lnTo>
                    <a:lnTo>
                      <a:pt x="284" y="118"/>
                    </a:lnTo>
                    <a:lnTo>
                      <a:pt x="284" y="122"/>
                    </a:lnTo>
                    <a:lnTo>
                      <a:pt x="282" y="126"/>
                    </a:lnTo>
                    <a:lnTo>
                      <a:pt x="278" y="128"/>
                    </a:lnTo>
                    <a:lnTo>
                      <a:pt x="276" y="132"/>
                    </a:lnTo>
                    <a:lnTo>
                      <a:pt x="274" y="136"/>
                    </a:lnTo>
                    <a:lnTo>
                      <a:pt x="270" y="136"/>
                    </a:lnTo>
                    <a:lnTo>
                      <a:pt x="266" y="136"/>
                    </a:lnTo>
                    <a:lnTo>
                      <a:pt x="262" y="136"/>
                    </a:lnTo>
                    <a:lnTo>
                      <a:pt x="260" y="132"/>
                    </a:lnTo>
                    <a:lnTo>
                      <a:pt x="260" y="128"/>
                    </a:lnTo>
                    <a:lnTo>
                      <a:pt x="256" y="126"/>
                    </a:lnTo>
                    <a:lnTo>
                      <a:pt x="252" y="126"/>
                    </a:lnTo>
                    <a:lnTo>
                      <a:pt x="248" y="124"/>
                    </a:lnTo>
                    <a:lnTo>
                      <a:pt x="244" y="124"/>
                    </a:lnTo>
                    <a:lnTo>
                      <a:pt x="240" y="122"/>
                    </a:lnTo>
                    <a:lnTo>
                      <a:pt x="238" y="118"/>
                    </a:lnTo>
                    <a:lnTo>
                      <a:pt x="236" y="114"/>
                    </a:lnTo>
                    <a:lnTo>
                      <a:pt x="234" y="110"/>
                    </a:lnTo>
                    <a:lnTo>
                      <a:pt x="230" y="110"/>
                    </a:lnTo>
                    <a:lnTo>
                      <a:pt x="230" y="106"/>
                    </a:lnTo>
                    <a:lnTo>
                      <a:pt x="236" y="104"/>
                    </a:lnTo>
                    <a:lnTo>
                      <a:pt x="236" y="100"/>
                    </a:lnTo>
                    <a:lnTo>
                      <a:pt x="236" y="96"/>
                    </a:lnTo>
                    <a:lnTo>
                      <a:pt x="236" y="92"/>
                    </a:lnTo>
                    <a:lnTo>
                      <a:pt x="236" y="88"/>
                    </a:lnTo>
                    <a:lnTo>
                      <a:pt x="234" y="84"/>
                    </a:lnTo>
                    <a:lnTo>
                      <a:pt x="230" y="84"/>
                    </a:lnTo>
                    <a:lnTo>
                      <a:pt x="230" y="80"/>
                    </a:lnTo>
                    <a:lnTo>
                      <a:pt x="228" y="76"/>
                    </a:lnTo>
                    <a:lnTo>
                      <a:pt x="226" y="72"/>
                    </a:lnTo>
                    <a:lnTo>
                      <a:pt x="230" y="68"/>
                    </a:lnTo>
                    <a:lnTo>
                      <a:pt x="230" y="64"/>
                    </a:lnTo>
                    <a:lnTo>
                      <a:pt x="230" y="60"/>
                    </a:lnTo>
                    <a:lnTo>
                      <a:pt x="234" y="58"/>
                    </a:lnTo>
                    <a:lnTo>
                      <a:pt x="238" y="58"/>
                    </a:lnTo>
                    <a:lnTo>
                      <a:pt x="242" y="56"/>
                    </a:lnTo>
                    <a:lnTo>
                      <a:pt x="246" y="54"/>
                    </a:lnTo>
                    <a:lnTo>
                      <a:pt x="250" y="52"/>
                    </a:lnTo>
                    <a:lnTo>
                      <a:pt x="254" y="48"/>
                    </a:lnTo>
                    <a:lnTo>
                      <a:pt x="252" y="44"/>
                    </a:lnTo>
                    <a:lnTo>
                      <a:pt x="248" y="42"/>
                    </a:lnTo>
                    <a:lnTo>
                      <a:pt x="246" y="38"/>
                    </a:lnTo>
                    <a:lnTo>
                      <a:pt x="246" y="34"/>
                    </a:lnTo>
                    <a:lnTo>
                      <a:pt x="246" y="30"/>
                    </a:lnTo>
                    <a:lnTo>
                      <a:pt x="248" y="26"/>
                    </a:lnTo>
                    <a:lnTo>
                      <a:pt x="252" y="24"/>
                    </a:lnTo>
                    <a:lnTo>
                      <a:pt x="252" y="20"/>
                    </a:lnTo>
                    <a:lnTo>
                      <a:pt x="248" y="16"/>
                    </a:lnTo>
                    <a:lnTo>
                      <a:pt x="246" y="12"/>
                    </a:lnTo>
                    <a:lnTo>
                      <a:pt x="246" y="8"/>
                    </a:lnTo>
                    <a:lnTo>
                      <a:pt x="244" y="4"/>
                    </a:lnTo>
                    <a:lnTo>
                      <a:pt x="240" y="0"/>
                    </a:lnTo>
                    <a:lnTo>
                      <a:pt x="236" y="0"/>
                    </a:lnTo>
                    <a:lnTo>
                      <a:pt x="234" y="4"/>
                    </a:lnTo>
                    <a:lnTo>
                      <a:pt x="230" y="8"/>
                    </a:lnTo>
                    <a:lnTo>
                      <a:pt x="224" y="10"/>
                    </a:lnTo>
                    <a:lnTo>
                      <a:pt x="220" y="8"/>
                    </a:lnTo>
                    <a:lnTo>
                      <a:pt x="216" y="6"/>
                    </a:lnTo>
                    <a:lnTo>
                      <a:pt x="212" y="6"/>
                    </a:lnTo>
                    <a:lnTo>
                      <a:pt x="206" y="4"/>
                    </a:lnTo>
                    <a:lnTo>
                      <a:pt x="202" y="6"/>
                    </a:lnTo>
                    <a:lnTo>
                      <a:pt x="202" y="10"/>
                    </a:lnTo>
                    <a:lnTo>
                      <a:pt x="200" y="14"/>
                    </a:lnTo>
                    <a:lnTo>
                      <a:pt x="202" y="18"/>
                    </a:lnTo>
                    <a:lnTo>
                      <a:pt x="206" y="20"/>
                    </a:lnTo>
                    <a:lnTo>
                      <a:pt x="208" y="26"/>
                    </a:lnTo>
                    <a:lnTo>
                      <a:pt x="208" y="30"/>
                    </a:lnTo>
                    <a:lnTo>
                      <a:pt x="208" y="34"/>
                    </a:lnTo>
                    <a:lnTo>
                      <a:pt x="206" y="38"/>
                    </a:lnTo>
                    <a:lnTo>
                      <a:pt x="202" y="40"/>
                    </a:lnTo>
                    <a:lnTo>
                      <a:pt x="200" y="44"/>
                    </a:lnTo>
                    <a:lnTo>
                      <a:pt x="200" y="48"/>
                    </a:lnTo>
                    <a:lnTo>
                      <a:pt x="202" y="52"/>
                    </a:lnTo>
                    <a:lnTo>
                      <a:pt x="204" y="56"/>
                    </a:lnTo>
                    <a:lnTo>
                      <a:pt x="208" y="60"/>
                    </a:lnTo>
                    <a:lnTo>
                      <a:pt x="208" y="68"/>
                    </a:lnTo>
                    <a:lnTo>
                      <a:pt x="208" y="72"/>
                    </a:lnTo>
                    <a:lnTo>
                      <a:pt x="208" y="76"/>
                    </a:lnTo>
                    <a:lnTo>
                      <a:pt x="208" y="82"/>
                    </a:lnTo>
                    <a:lnTo>
                      <a:pt x="208" y="86"/>
                    </a:lnTo>
                    <a:lnTo>
                      <a:pt x="212" y="88"/>
                    </a:lnTo>
                    <a:lnTo>
                      <a:pt x="214" y="92"/>
                    </a:lnTo>
                    <a:lnTo>
                      <a:pt x="216" y="96"/>
                    </a:lnTo>
                    <a:lnTo>
                      <a:pt x="216" y="100"/>
                    </a:lnTo>
                    <a:lnTo>
                      <a:pt x="216" y="104"/>
                    </a:lnTo>
                    <a:lnTo>
                      <a:pt x="214" y="108"/>
                    </a:lnTo>
                    <a:lnTo>
                      <a:pt x="210" y="114"/>
                    </a:lnTo>
                    <a:lnTo>
                      <a:pt x="208" y="118"/>
                    </a:lnTo>
                    <a:lnTo>
                      <a:pt x="208" y="122"/>
                    </a:lnTo>
                    <a:lnTo>
                      <a:pt x="206" y="126"/>
                    </a:lnTo>
                    <a:lnTo>
                      <a:pt x="202" y="128"/>
                    </a:lnTo>
                    <a:lnTo>
                      <a:pt x="202" y="132"/>
                    </a:lnTo>
                    <a:lnTo>
                      <a:pt x="202" y="138"/>
                    </a:lnTo>
                    <a:lnTo>
                      <a:pt x="202" y="142"/>
                    </a:lnTo>
                    <a:lnTo>
                      <a:pt x="200" y="146"/>
                    </a:lnTo>
                    <a:lnTo>
                      <a:pt x="196" y="148"/>
                    </a:lnTo>
                    <a:lnTo>
                      <a:pt x="192" y="148"/>
                    </a:lnTo>
                    <a:lnTo>
                      <a:pt x="188" y="148"/>
                    </a:lnTo>
                    <a:lnTo>
                      <a:pt x="184" y="148"/>
                    </a:lnTo>
                    <a:lnTo>
                      <a:pt x="180" y="146"/>
                    </a:lnTo>
                    <a:lnTo>
                      <a:pt x="176" y="146"/>
                    </a:lnTo>
                    <a:lnTo>
                      <a:pt x="172" y="144"/>
                    </a:lnTo>
                    <a:lnTo>
                      <a:pt x="168" y="142"/>
                    </a:lnTo>
                    <a:lnTo>
                      <a:pt x="166" y="138"/>
                    </a:lnTo>
                    <a:lnTo>
                      <a:pt x="162" y="134"/>
                    </a:lnTo>
                    <a:lnTo>
                      <a:pt x="158" y="132"/>
                    </a:lnTo>
                    <a:lnTo>
                      <a:pt x="154" y="128"/>
                    </a:lnTo>
                    <a:lnTo>
                      <a:pt x="152" y="124"/>
                    </a:lnTo>
                    <a:lnTo>
                      <a:pt x="148" y="122"/>
                    </a:lnTo>
                    <a:lnTo>
                      <a:pt x="150" y="118"/>
                    </a:lnTo>
                    <a:lnTo>
                      <a:pt x="154" y="118"/>
                    </a:lnTo>
                    <a:lnTo>
                      <a:pt x="156" y="112"/>
                    </a:lnTo>
                    <a:lnTo>
                      <a:pt x="158" y="108"/>
                    </a:lnTo>
                    <a:lnTo>
                      <a:pt x="160" y="104"/>
                    </a:lnTo>
                    <a:lnTo>
                      <a:pt x="160" y="100"/>
                    </a:lnTo>
                    <a:lnTo>
                      <a:pt x="158" y="96"/>
                    </a:lnTo>
                    <a:lnTo>
                      <a:pt x="154" y="90"/>
                    </a:lnTo>
                    <a:lnTo>
                      <a:pt x="154" y="86"/>
                    </a:lnTo>
                    <a:lnTo>
                      <a:pt x="150" y="82"/>
                    </a:lnTo>
                    <a:lnTo>
                      <a:pt x="146" y="82"/>
                    </a:lnTo>
                    <a:lnTo>
                      <a:pt x="142" y="80"/>
                    </a:lnTo>
                    <a:lnTo>
                      <a:pt x="138" y="80"/>
                    </a:lnTo>
                    <a:lnTo>
                      <a:pt x="134" y="80"/>
                    </a:lnTo>
                    <a:lnTo>
                      <a:pt x="130" y="80"/>
                    </a:lnTo>
                    <a:lnTo>
                      <a:pt x="128" y="84"/>
                    </a:lnTo>
                    <a:lnTo>
                      <a:pt x="124" y="86"/>
                    </a:lnTo>
                    <a:lnTo>
                      <a:pt x="124" y="92"/>
                    </a:lnTo>
                    <a:lnTo>
                      <a:pt x="122" y="98"/>
                    </a:lnTo>
                    <a:lnTo>
                      <a:pt x="120" y="102"/>
                    </a:lnTo>
                    <a:lnTo>
                      <a:pt x="122" y="106"/>
                    </a:lnTo>
                    <a:lnTo>
                      <a:pt x="124" y="110"/>
                    </a:lnTo>
                    <a:lnTo>
                      <a:pt x="128" y="110"/>
                    </a:lnTo>
                    <a:lnTo>
                      <a:pt x="132" y="112"/>
                    </a:lnTo>
                    <a:lnTo>
                      <a:pt x="136" y="116"/>
                    </a:lnTo>
                    <a:lnTo>
                      <a:pt x="138" y="120"/>
                    </a:lnTo>
                    <a:lnTo>
                      <a:pt x="138" y="124"/>
                    </a:lnTo>
                    <a:lnTo>
                      <a:pt x="138" y="128"/>
                    </a:lnTo>
                    <a:lnTo>
                      <a:pt x="136" y="132"/>
                    </a:lnTo>
                    <a:lnTo>
                      <a:pt x="136" y="136"/>
                    </a:lnTo>
                    <a:lnTo>
                      <a:pt x="136" y="140"/>
                    </a:lnTo>
                    <a:lnTo>
                      <a:pt x="140" y="144"/>
                    </a:lnTo>
                    <a:lnTo>
                      <a:pt x="144" y="148"/>
                    </a:lnTo>
                    <a:lnTo>
                      <a:pt x="148" y="152"/>
                    </a:lnTo>
                    <a:lnTo>
                      <a:pt x="148" y="156"/>
                    </a:lnTo>
                    <a:lnTo>
                      <a:pt x="142" y="160"/>
                    </a:lnTo>
                    <a:lnTo>
                      <a:pt x="142" y="164"/>
                    </a:lnTo>
                    <a:lnTo>
                      <a:pt x="142" y="168"/>
                    </a:lnTo>
                    <a:lnTo>
                      <a:pt x="144" y="172"/>
                    </a:lnTo>
                    <a:lnTo>
                      <a:pt x="144" y="176"/>
                    </a:lnTo>
                    <a:lnTo>
                      <a:pt x="140" y="178"/>
                    </a:lnTo>
                    <a:lnTo>
                      <a:pt x="136" y="180"/>
                    </a:lnTo>
                    <a:lnTo>
                      <a:pt x="132" y="182"/>
                    </a:lnTo>
                    <a:lnTo>
                      <a:pt x="130" y="186"/>
                    </a:lnTo>
                    <a:lnTo>
                      <a:pt x="130" y="190"/>
                    </a:lnTo>
                    <a:lnTo>
                      <a:pt x="130" y="194"/>
                    </a:lnTo>
                    <a:lnTo>
                      <a:pt x="128" y="198"/>
                    </a:lnTo>
                    <a:lnTo>
                      <a:pt x="124" y="200"/>
                    </a:lnTo>
                    <a:lnTo>
                      <a:pt x="124" y="204"/>
                    </a:lnTo>
                    <a:lnTo>
                      <a:pt x="122" y="210"/>
                    </a:lnTo>
                    <a:lnTo>
                      <a:pt x="122" y="214"/>
                    </a:lnTo>
                    <a:lnTo>
                      <a:pt x="114" y="214"/>
                    </a:lnTo>
                    <a:lnTo>
                      <a:pt x="110" y="214"/>
                    </a:lnTo>
                    <a:lnTo>
                      <a:pt x="106" y="214"/>
                    </a:lnTo>
                    <a:lnTo>
                      <a:pt x="102" y="214"/>
                    </a:lnTo>
                    <a:lnTo>
                      <a:pt x="100" y="210"/>
                    </a:lnTo>
                    <a:lnTo>
                      <a:pt x="96" y="206"/>
                    </a:lnTo>
                    <a:lnTo>
                      <a:pt x="92" y="202"/>
                    </a:lnTo>
                    <a:lnTo>
                      <a:pt x="92" y="198"/>
                    </a:lnTo>
                    <a:lnTo>
                      <a:pt x="94" y="194"/>
                    </a:lnTo>
                    <a:lnTo>
                      <a:pt x="94" y="190"/>
                    </a:lnTo>
                    <a:lnTo>
                      <a:pt x="94" y="186"/>
                    </a:lnTo>
                    <a:lnTo>
                      <a:pt x="94" y="182"/>
                    </a:lnTo>
                    <a:lnTo>
                      <a:pt x="92" y="178"/>
                    </a:lnTo>
                    <a:lnTo>
                      <a:pt x="88" y="172"/>
                    </a:lnTo>
                    <a:lnTo>
                      <a:pt x="86" y="168"/>
                    </a:lnTo>
                    <a:lnTo>
                      <a:pt x="80" y="164"/>
                    </a:lnTo>
                    <a:lnTo>
                      <a:pt x="78" y="160"/>
                    </a:lnTo>
                    <a:lnTo>
                      <a:pt x="70" y="152"/>
                    </a:lnTo>
                    <a:lnTo>
                      <a:pt x="66" y="150"/>
                    </a:lnTo>
                    <a:lnTo>
                      <a:pt x="62" y="148"/>
                    </a:lnTo>
                    <a:lnTo>
                      <a:pt x="58" y="148"/>
                    </a:lnTo>
                    <a:lnTo>
                      <a:pt x="54" y="148"/>
                    </a:lnTo>
                    <a:lnTo>
                      <a:pt x="50" y="150"/>
                    </a:lnTo>
                    <a:lnTo>
                      <a:pt x="46" y="152"/>
                    </a:lnTo>
                    <a:lnTo>
                      <a:pt x="42" y="152"/>
                    </a:lnTo>
                    <a:lnTo>
                      <a:pt x="40" y="158"/>
                    </a:lnTo>
                    <a:lnTo>
                      <a:pt x="40" y="162"/>
                    </a:lnTo>
                    <a:lnTo>
                      <a:pt x="38" y="166"/>
                    </a:lnTo>
                    <a:lnTo>
                      <a:pt x="38" y="170"/>
                    </a:lnTo>
                    <a:lnTo>
                      <a:pt x="38" y="174"/>
                    </a:lnTo>
                    <a:lnTo>
                      <a:pt x="38" y="178"/>
                    </a:lnTo>
                    <a:lnTo>
                      <a:pt x="38" y="182"/>
                    </a:lnTo>
                    <a:lnTo>
                      <a:pt x="40" y="186"/>
                    </a:lnTo>
                    <a:lnTo>
                      <a:pt x="40" y="190"/>
                    </a:lnTo>
                    <a:lnTo>
                      <a:pt x="40" y="194"/>
                    </a:lnTo>
                    <a:lnTo>
                      <a:pt x="40" y="202"/>
                    </a:lnTo>
                    <a:lnTo>
                      <a:pt x="40" y="206"/>
                    </a:lnTo>
                    <a:lnTo>
                      <a:pt x="40" y="210"/>
                    </a:lnTo>
                    <a:lnTo>
                      <a:pt x="40" y="214"/>
                    </a:lnTo>
                    <a:lnTo>
                      <a:pt x="44" y="216"/>
                    </a:lnTo>
                    <a:lnTo>
                      <a:pt x="48" y="218"/>
                    </a:lnTo>
                    <a:lnTo>
                      <a:pt x="54" y="222"/>
                    </a:lnTo>
                    <a:lnTo>
                      <a:pt x="58" y="222"/>
                    </a:lnTo>
                    <a:lnTo>
                      <a:pt x="62" y="224"/>
                    </a:lnTo>
                    <a:lnTo>
                      <a:pt x="66" y="226"/>
                    </a:lnTo>
                    <a:lnTo>
                      <a:pt x="70" y="226"/>
                    </a:lnTo>
                    <a:lnTo>
                      <a:pt x="74" y="226"/>
                    </a:lnTo>
                    <a:lnTo>
                      <a:pt x="80" y="228"/>
                    </a:lnTo>
                    <a:lnTo>
                      <a:pt x="84" y="230"/>
                    </a:lnTo>
                    <a:lnTo>
                      <a:pt x="90" y="232"/>
                    </a:lnTo>
                    <a:lnTo>
                      <a:pt x="94" y="238"/>
                    </a:lnTo>
                    <a:lnTo>
                      <a:pt x="96" y="242"/>
                    </a:lnTo>
                    <a:lnTo>
                      <a:pt x="96" y="246"/>
                    </a:lnTo>
                    <a:lnTo>
                      <a:pt x="98" y="250"/>
                    </a:lnTo>
                    <a:lnTo>
                      <a:pt x="100" y="254"/>
                    </a:lnTo>
                    <a:lnTo>
                      <a:pt x="102" y="258"/>
                    </a:lnTo>
                    <a:lnTo>
                      <a:pt x="106" y="260"/>
                    </a:lnTo>
                    <a:lnTo>
                      <a:pt x="106" y="264"/>
                    </a:lnTo>
                    <a:lnTo>
                      <a:pt x="106" y="268"/>
                    </a:lnTo>
                    <a:lnTo>
                      <a:pt x="106" y="272"/>
                    </a:lnTo>
                    <a:lnTo>
                      <a:pt x="106" y="276"/>
                    </a:lnTo>
                    <a:lnTo>
                      <a:pt x="104" y="280"/>
                    </a:lnTo>
                    <a:lnTo>
                      <a:pt x="100" y="284"/>
                    </a:lnTo>
                    <a:lnTo>
                      <a:pt x="100" y="290"/>
                    </a:lnTo>
                    <a:lnTo>
                      <a:pt x="98" y="294"/>
                    </a:lnTo>
                    <a:lnTo>
                      <a:pt x="98" y="298"/>
                    </a:lnTo>
                    <a:lnTo>
                      <a:pt x="96" y="302"/>
                    </a:lnTo>
                    <a:lnTo>
                      <a:pt x="92" y="304"/>
                    </a:lnTo>
                    <a:lnTo>
                      <a:pt x="84" y="312"/>
                    </a:lnTo>
                    <a:lnTo>
                      <a:pt x="82" y="316"/>
                    </a:lnTo>
                    <a:lnTo>
                      <a:pt x="82" y="322"/>
                    </a:lnTo>
                    <a:lnTo>
                      <a:pt x="82" y="326"/>
                    </a:lnTo>
                    <a:lnTo>
                      <a:pt x="80" y="330"/>
                    </a:lnTo>
                    <a:lnTo>
                      <a:pt x="78" y="334"/>
                    </a:lnTo>
                    <a:lnTo>
                      <a:pt x="78" y="338"/>
                    </a:lnTo>
                    <a:lnTo>
                      <a:pt x="82" y="342"/>
                    </a:lnTo>
                    <a:lnTo>
                      <a:pt x="82" y="346"/>
                    </a:lnTo>
                    <a:lnTo>
                      <a:pt x="80" y="350"/>
                    </a:lnTo>
                    <a:lnTo>
                      <a:pt x="76" y="354"/>
                    </a:lnTo>
                    <a:lnTo>
                      <a:pt x="74" y="358"/>
                    </a:lnTo>
                    <a:lnTo>
                      <a:pt x="74" y="362"/>
                    </a:lnTo>
                    <a:lnTo>
                      <a:pt x="74" y="366"/>
                    </a:lnTo>
                    <a:lnTo>
                      <a:pt x="74" y="370"/>
                    </a:lnTo>
                    <a:lnTo>
                      <a:pt x="72" y="374"/>
                    </a:lnTo>
                    <a:lnTo>
                      <a:pt x="72" y="378"/>
                    </a:lnTo>
                    <a:lnTo>
                      <a:pt x="72" y="384"/>
                    </a:lnTo>
                    <a:lnTo>
                      <a:pt x="72" y="390"/>
                    </a:lnTo>
                    <a:lnTo>
                      <a:pt x="72" y="394"/>
                    </a:lnTo>
                    <a:lnTo>
                      <a:pt x="76" y="396"/>
                    </a:lnTo>
                    <a:lnTo>
                      <a:pt x="80" y="398"/>
                    </a:lnTo>
                    <a:lnTo>
                      <a:pt x="80" y="402"/>
                    </a:lnTo>
                    <a:lnTo>
                      <a:pt x="78" y="406"/>
                    </a:lnTo>
                    <a:lnTo>
                      <a:pt x="78" y="410"/>
                    </a:lnTo>
                    <a:lnTo>
                      <a:pt x="70" y="410"/>
                    </a:lnTo>
                    <a:lnTo>
                      <a:pt x="66" y="412"/>
                    </a:lnTo>
                    <a:lnTo>
                      <a:pt x="62" y="418"/>
                    </a:lnTo>
                    <a:lnTo>
                      <a:pt x="60" y="422"/>
                    </a:lnTo>
                    <a:lnTo>
                      <a:pt x="58" y="426"/>
                    </a:lnTo>
                    <a:lnTo>
                      <a:pt x="54" y="430"/>
                    </a:lnTo>
                    <a:lnTo>
                      <a:pt x="50" y="432"/>
                    </a:lnTo>
                    <a:lnTo>
                      <a:pt x="48" y="436"/>
                    </a:lnTo>
                    <a:lnTo>
                      <a:pt x="48" y="440"/>
                    </a:lnTo>
                    <a:lnTo>
                      <a:pt x="50" y="444"/>
                    </a:lnTo>
                    <a:lnTo>
                      <a:pt x="50" y="448"/>
                    </a:lnTo>
                    <a:lnTo>
                      <a:pt x="50" y="452"/>
                    </a:lnTo>
                    <a:lnTo>
                      <a:pt x="52" y="456"/>
                    </a:lnTo>
                    <a:lnTo>
                      <a:pt x="56" y="458"/>
                    </a:lnTo>
                    <a:lnTo>
                      <a:pt x="60" y="458"/>
                    </a:lnTo>
                    <a:lnTo>
                      <a:pt x="68" y="460"/>
                    </a:lnTo>
                    <a:lnTo>
                      <a:pt x="72" y="456"/>
                    </a:lnTo>
                    <a:lnTo>
                      <a:pt x="74" y="464"/>
                    </a:lnTo>
                    <a:lnTo>
                      <a:pt x="74" y="468"/>
                    </a:lnTo>
                    <a:lnTo>
                      <a:pt x="74" y="472"/>
                    </a:lnTo>
                    <a:lnTo>
                      <a:pt x="70" y="472"/>
                    </a:lnTo>
                    <a:lnTo>
                      <a:pt x="68" y="468"/>
                    </a:lnTo>
                    <a:lnTo>
                      <a:pt x="64" y="468"/>
                    </a:lnTo>
                    <a:lnTo>
                      <a:pt x="60" y="468"/>
                    </a:lnTo>
                    <a:lnTo>
                      <a:pt x="58" y="472"/>
                    </a:lnTo>
                    <a:lnTo>
                      <a:pt x="56" y="476"/>
                    </a:lnTo>
                    <a:lnTo>
                      <a:pt x="56" y="480"/>
                    </a:lnTo>
                    <a:lnTo>
                      <a:pt x="52" y="48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ltGray">
              <a:xfrm>
                <a:off x="4650" y="3310"/>
                <a:ext cx="69" cy="79"/>
              </a:xfrm>
              <a:custGeom>
                <a:avLst/>
                <a:gdLst/>
                <a:ahLst/>
                <a:cxnLst>
                  <a:cxn ang="0">
                    <a:pos x="32" y="74"/>
                  </a:cxn>
                  <a:cxn ang="0">
                    <a:pos x="34" y="70"/>
                  </a:cxn>
                  <a:cxn ang="0">
                    <a:pos x="36" y="66"/>
                  </a:cxn>
                  <a:cxn ang="0">
                    <a:pos x="40" y="66"/>
                  </a:cxn>
                  <a:cxn ang="0">
                    <a:pos x="44" y="64"/>
                  </a:cxn>
                  <a:cxn ang="0">
                    <a:pos x="44" y="60"/>
                  </a:cxn>
                  <a:cxn ang="0">
                    <a:pos x="48" y="60"/>
                  </a:cxn>
                  <a:cxn ang="0">
                    <a:pos x="52" y="58"/>
                  </a:cxn>
                  <a:cxn ang="0">
                    <a:pos x="52" y="54"/>
                  </a:cxn>
                  <a:cxn ang="0">
                    <a:pos x="56" y="52"/>
                  </a:cxn>
                  <a:cxn ang="0">
                    <a:pos x="58" y="48"/>
                  </a:cxn>
                  <a:cxn ang="0">
                    <a:pos x="60" y="44"/>
                  </a:cxn>
                  <a:cxn ang="0">
                    <a:pos x="60" y="40"/>
                  </a:cxn>
                  <a:cxn ang="0">
                    <a:pos x="60" y="36"/>
                  </a:cxn>
                  <a:cxn ang="0">
                    <a:pos x="64" y="36"/>
                  </a:cxn>
                  <a:cxn ang="0">
                    <a:pos x="68" y="34"/>
                  </a:cxn>
                  <a:cxn ang="0">
                    <a:pos x="68" y="30"/>
                  </a:cxn>
                  <a:cxn ang="0">
                    <a:pos x="64" y="28"/>
                  </a:cxn>
                  <a:cxn ang="0">
                    <a:pos x="62" y="24"/>
                  </a:cxn>
                  <a:cxn ang="0">
                    <a:pos x="60" y="20"/>
                  </a:cxn>
                  <a:cxn ang="0">
                    <a:pos x="58" y="16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2" y="6"/>
                  </a:cxn>
                  <a:cxn ang="0">
                    <a:pos x="50" y="2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0" y="12"/>
                  </a:cxn>
                  <a:cxn ang="0">
                    <a:pos x="10" y="16"/>
                  </a:cxn>
                  <a:cxn ang="0">
                    <a:pos x="10" y="20"/>
                  </a:cxn>
                  <a:cxn ang="0">
                    <a:pos x="8" y="26"/>
                  </a:cxn>
                  <a:cxn ang="0">
                    <a:pos x="4" y="26"/>
                  </a:cxn>
                  <a:cxn ang="0">
                    <a:pos x="0" y="30"/>
                  </a:cxn>
                  <a:cxn ang="0">
                    <a:pos x="2" y="36"/>
                  </a:cxn>
                  <a:cxn ang="0">
                    <a:pos x="2" y="40"/>
                  </a:cxn>
                  <a:cxn ang="0">
                    <a:pos x="4" y="44"/>
                  </a:cxn>
                  <a:cxn ang="0">
                    <a:pos x="8" y="46"/>
                  </a:cxn>
                  <a:cxn ang="0">
                    <a:pos x="12" y="46"/>
                  </a:cxn>
                  <a:cxn ang="0">
                    <a:pos x="12" y="50"/>
                  </a:cxn>
                  <a:cxn ang="0">
                    <a:pos x="12" y="54"/>
                  </a:cxn>
                  <a:cxn ang="0">
                    <a:pos x="12" y="58"/>
                  </a:cxn>
                  <a:cxn ang="0">
                    <a:pos x="16" y="60"/>
                  </a:cxn>
                  <a:cxn ang="0">
                    <a:pos x="16" y="64"/>
                  </a:cxn>
                  <a:cxn ang="0">
                    <a:pos x="16" y="68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28" y="76"/>
                  </a:cxn>
                  <a:cxn ang="0">
                    <a:pos x="32" y="78"/>
                  </a:cxn>
                  <a:cxn ang="0">
                    <a:pos x="36" y="78"/>
                  </a:cxn>
                  <a:cxn ang="0">
                    <a:pos x="38" y="74"/>
                  </a:cxn>
                  <a:cxn ang="0">
                    <a:pos x="40" y="70"/>
                  </a:cxn>
                  <a:cxn ang="0">
                    <a:pos x="42" y="66"/>
                  </a:cxn>
                  <a:cxn ang="0">
                    <a:pos x="46" y="66"/>
                  </a:cxn>
                  <a:cxn ang="0">
                    <a:pos x="48" y="62"/>
                  </a:cxn>
                </a:cxnLst>
                <a:rect l="0" t="0" r="r" b="b"/>
                <a:pathLst>
                  <a:path w="69" h="79">
                    <a:moveTo>
                      <a:pt x="32" y="74"/>
                    </a:moveTo>
                    <a:lnTo>
                      <a:pt x="34" y="70"/>
                    </a:lnTo>
                    <a:lnTo>
                      <a:pt x="36" y="66"/>
                    </a:lnTo>
                    <a:lnTo>
                      <a:pt x="40" y="66"/>
                    </a:lnTo>
                    <a:lnTo>
                      <a:pt x="44" y="64"/>
                    </a:lnTo>
                    <a:lnTo>
                      <a:pt x="44" y="60"/>
                    </a:lnTo>
                    <a:lnTo>
                      <a:pt x="48" y="60"/>
                    </a:lnTo>
                    <a:lnTo>
                      <a:pt x="52" y="58"/>
                    </a:lnTo>
                    <a:lnTo>
                      <a:pt x="52" y="54"/>
                    </a:lnTo>
                    <a:lnTo>
                      <a:pt x="56" y="52"/>
                    </a:lnTo>
                    <a:lnTo>
                      <a:pt x="58" y="48"/>
                    </a:lnTo>
                    <a:lnTo>
                      <a:pt x="60" y="44"/>
                    </a:lnTo>
                    <a:lnTo>
                      <a:pt x="60" y="40"/>
                    </a:lnTo>
                    <a:lnTo>
                      <a:pt x="60" y="36"/>
                    </a:lnTo>
                    <a:lnTo>
                      <a:pt x="64" y="36"/>
                    </a:lnTo>
                    <a:lnTo>
                      <a:pt x="68" y="34"/>
                    </a:lnTo>
                    <a:lnTo>
                      <a:pt x="68" y="30"/>
                    </a:lnTo>
                    <a:lnTo>
                      <a:pt x="64" y="28"/>
                    </a:lnTo>
                    <a:lnTo>
                      <a:pt x="62" y="24"/>
                    </a:lnTo>
                    <a:lnTo>
                      <a:pt x="60" y="20"/>
                    </a:lnTo>
                    <a:lnTo>
                      <a:pt x="58" y="16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50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4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0" y="12"/>
                    </a:lnTo>
                    <a:lnTo>
                      <a:pt x="10" y="16"/>
                    </a:lnTo>
                    <a:lnTo>
                      <a:pt x="10" y="20"/>
                    </a:lnTo>
                    <a:lnTo>
                      <a:pt x="8" y="26"/>
                    </a:lnTo>
                    <a:lnTo>
                      <a:pt x="4" y="26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2" y="40"/>
                    </a:lnTo>
                    <a:lnTo>
                      <a:pt x="4" y="44"/>
                    </a:lnTo>
                    <a:lnTo>
                      <a:pt x="8" y="46"/>
                    </a:lnTo>
                    <a:lnTo>
                      <a:pt x="12" y="46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2" y="58"/>
                    </a:lnTo>
                    <a:lnTo>
                      <a:pt x="16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2" y="78"/>
                    </a:lnTo>
                    <a:lnTo>
                      <a:pt x="36" y="78"/>
                    </a:lnTo>
                    <a:lnTo>
                      <a:pt x="38" y="74"/>
                    </a:lnTo>
                    <a:lnTo>
                      <a:pt x="40" y="70"/>
                    </a:lnTo>
                    <a:lnTo>
                      <a:pt x="42" y="66"/>
                    </a:lnTo>
                    <a:lnTo>
                      <a:pt x="46" y="66"/>
                    </a:lnTo>
                    <a:lnTo>
                      <a:pt x="48" y="6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ltGray">
              <a:xfrm>
                <a:off x="4602" y="3278"/>
                <a:ext cx="39" cy="45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18" y="40"/>
                  </a:cxn>
                  <a:cxn ang="0">
                    <a:pos x="20" y="36"/>
                  </a:cxn>
                  <a:cxn ang="0">
                    <a:pos x="24" y="36"/>
                  </a:cxn>
                  <a:cxn ang="0">
                    <a:pos x="26" y="32"/>
                  </a:cxn>
                  <a:cxn ang="0">
                    <a:pos x="30" y="30"/>
                  </a:cxn>
                  <a:cxn ang="0">
                    <a:pos x="34" y="28"/>
                  </a:cxn>
                  <a:cxn ang="0">
                    <a:pos x="38" y="24"/>
                  </a:cxn>
                  <a:cxn ang="0">
                    <a:pos x="38" y="20"/>
                  </a:cxn>
                  <a:cxn ang="0">
                    <a:pos x="38" y="16"/>
                  </a:cxn>
                  <a:cxn ang="0">
                    <a:pos x="36" y="12"/>
                  </a:cxn>
                  <a:cxn ang="0">
                    <a:pos x="34" y="8"/>
                  </a:cxn>
                  <a:cxn ang="0">
                    <a:pos x="30" y="6"/>
                  </a:cxn>
                  <a:cxn ang="0">
                    <a:pos x="26" y="4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2" y="18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6" y="38"/>
                  </a:cxn>
                  <a:cxn ang="0">
                    <a:pos x="10" y="36"/>
                  </a:cxn>
                  <a:cxn ang="0">
                    <a:pos x="10" y="40"/>
                  </a:cxn>
                  <a:cxn ang="0">
                    <a:pos x="14" y="42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39" h="45">
                    <a:moveTo>
                      <a:pt x="18" y="44"/>
                    </a:moveTo>
                    <a:lnTo>
                      <a:pt x="18" y="40"/>
                    </a:lnTo>
                    <a:lnTo>
                      <a:pt x="20" y="36"/>
                    </a:lnTo>
                    <a:lnTo>
                      <a:pt x="24" y="36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4" y="28"/>
                    </a:lnTo>
                    <a:lnTo>
                      <a:pt x="38" y="24"/>
                    </a:lnTo>
                    <a:lnTo>
                      <a:pt x="38" y="20"/>
                    </a:lnTo>
                    <a:lnTo>
                      <a:pt x="38" y="16"/>
                    </a:lnTo>
                    <a:lnTo>
                      <a:pt x="36" y="12"/>
                    </a:lnTo>
                    <a:lnTo>
                      <a:pt x="34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6" y="38"/>
                    </a:lnTo>
                    <a:lnTo>
                      <a:pt x="10" y="36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18" y="44"/>
                    </a:lnTo>
                    <a:lnTo>
                      <a:pt x="18" y="4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ltGray">
              <a:xfrm>
                <a:off x="4610" y="3444"/>
                <a:ext cx="61" cy="55"/>
              </a:xfrm>
              <a:custGeom>
                <a:avLst/>
                <a:gdLst/>
                <a:ahLst/>
                <a:cxnLst>
                  <a:cxn ang="0">
                    <a:pos x="60" y="4"/>
                  </a:cxn>
                  <a:cxn ang="0">
                    <a:pos x="60" y="8"/>
                  </a:cxn>
                  <a:cxn ang="0">
                    <a:pos x="60" y="12"/>
                  </a:cxn>
                  <a:cxn ang="0">
                    <a:pos x="58" y="16"/>
                  </a:cxn>
                  <a:cxn ang="0">
                    <a:pos x="56" y="20"/>
                  </a:cxn>
                  <a:cxn ang="0">
                    <a:pos x="52" y="22"/>
                  </a:cxn>
                  <a:cxn ang="0">
                    <a:pos x="52" y="26"/>
                  </a:cxn>
                  <a:cxn ang="0">
                    <a:pos x="52" y="30"/>
                  </a:cxn>
                  <a:cxn ang="0">
                    <a:pos x="52" y="34"/>
                  </a:cxn>
                  <a:cxn ang="0">
                    <a:pos x="52" y="38"/>
                  </a:cxn>
                  <a:cxn ang="0">
                    <a:pos x="48" y="38"/>
                  </a:cxn>
                  <a:cxn ang="0">
                    <a:pos x="44" y="38"/>
                  </a:cxn>
                  <a:cxn ang="0">
                    <a:pos x="42" y="42"/>
                  </a:cxn>
                  <a:cxn ang="0">
                    <a:pos x="42" y="46"/>
                  </a:cxn>
                  <a:cxn ang="0">
                    <a:pos x="36" y="46"/>
                  </a:cxn>
                  <a:cxn ang="0">
                    <a:pos x="32" y="46"/>
                  </a:cxn>
                  <a:cxn ang="0">
                    <a:pos x="30" y="50"/>
                  </a:cxn>
                  <a:cxn ang="0">
                    <a:pos x="28" y="54"/>
                  </a:cxn>
                  <a:cxn ang="0">
                    <a:pos x="24" y="54"/>
                  </a:cxn>
                  <a:cxn ang="0">
                    <a:pos x="20" y="54"/>
                  </a:cxn>
                  <a:cxn ang="0">
                    <a:pos x="14" y="52"/>
                  </a:cxn>
                  <a:cxn ang="0">
                    <a:pos x="10" y="50"/>
                  </a:cxn>
                  <a:cxn ang="0">
                    <a:pos x="8" y="46"/>
                  </a:cxn>
                  <a:cxn ang="0">
                    <a:pos x="4" y="44"/>
                  </a:cxn>
                  <a:cxn ang="0">
                    <a:pos x="2" y="40"/>
                  </a:cxn>
                  <a:cxn ang="0">
                    <a:pos x="2" y="36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4" y="16"/>
                  </a:cxn>
                  <a:cxn ang="0">
                    <a:pos x="4" y="12"/>
                  </a:cxn>
                  <a:cxn ang="0">
                    <a:pos x="8" y="12"/>
                  </a:cxn>
                  <a:cxn ang="0">
                    <a:pos x="10" y="8"/>
                  </a:cxn>
                  <a:cxn ang="0">
                    <a:pos x="14" y="6"/>
                  </a:cxn>
                  <a:cxn ang="0">
                    <a:pos x="18" y="4"/>
                  </a:cxn>
                  <a:cxn ang="0">
                    <a:pos x="22" y="4"/>
                  </a:cxn>
                  <a:cxn ang="0">
                    <a:pos x="26" y="2"/>
                  </a:cxn>
                  <a:cxn ang="0">
                    <a:pos x="30" y="2"/>
                  </a:cxn>
                  <a:cxn ang="0">
                    <a:pos x="34" y="2"/>
                  </a:cxn>
                  <a:cxn ang="0">
                    <a:pos x="38" y="2"/>
                  </a:cxn>
                  <a:cxn ang="0">
                    <a:pos x="42" y="2"/>
                  </a:cxn>
                  <a:cxn ang="0">
                    <a:pos x="48" y="0"/>
                  </a:cxn>
                  <a:cxn ang="0">
                    <a:pos x="52" y="0"/>
                  </a:cxn>
                  <a:cxn ang="0">
                    <a:pos x="56" y="0"/>
                  </a:cxn>
                  <a:cxn ang="0">
                    <a:pos x="60" y="2"/>
                  </a:cxn>
                  <a:cxn ang="0">
                    <a:pos x="60" y="4"/>
                  </a:cxn>
                </a:cxnLst>
                <a:rect l="0" t="0" r="r" b="b"/>
                <a:pathLst>
                  <a:path w="61" h="55">
                    <a:moveTo>
                      <a:pt x="60" y="4"/>
                    </a:moveTo>
                    <a:lnTo>
                      <a:pt x="60" y="8"/>
                    </a:lnTo>
                    <a:lnTo>
                      <a:pt x="60" y="12"/>
                    </a:lnTo>
                    <a:lnTo>
                      <a:pt x="58" y="16"/>
                    </a:lnTo>
                    <a:lnTo>
                      <a:pt x="56" y="20"/>
                    </a:lnTo>
                    <a:lnTo>
                      <a:pt x="52" y="22"/>
                    </a:lnTo>
                    <a:lnTo>
                      <a:pt x="52" y="26"/>
                    </a:lnTo>
                    <a:lnTo>
                      <a:pt x="52" y="30"/>
                    </a:lnTo>
                    <a:lnTo>
                      <a:pt x="52" y="34"/>
                    </a:lnTo>
                    <a:lnTo>
                      <a:pt x="52" y="38"/>
                    </a:lnTo>
                    <a:lnTo>
                      <a:pt x="48" y="38"/>
                    </a:lnTo>
                    <a:lnTo>
                      <a:pt x="44" y="38"/>
                    </a:lnTo>
                    <a:lnTo>
                      <a:pt x="42" y="42"/>
                    </a:lnTo>
                    <a:lnTo>
                      <a:pt x="42" y="46"/>
                    </a:lnTo>
                    <a:lnTo>
                      <a:pt x="36" y="46"/>
                    </a:lnTo>
                    <a:lnTo>
                      <a:pt x="32" y="46"/>
                    </a:lnTo>
                    <a:lnTo>
                      <a:pt x="30" y="50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4"/>
                    </a:lnTo>
                    <a:lnTo>
                      <a:pt x="14" y="52"/>
                    </a:lnTo>
                    <a:lnTo>
                      <a:pt x="10" y="50"/>
                    </a:lnTo>
                    <a:lnTo>
                      <a:pt x="8" y="46"/>
                    </a:lnTo>
                    <a:lnTo>
                      <a:pt x="4" y="44"/>
                    </a:lnTo>
                    <a:lnTo>
                      <a:pt x="2" y="4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6"/>
                    </a:lnTo>
                    <a:lnTo>
                      <a:pt x="4" y="12"/>
                    </a:lnTo>
                    <a:lnTo>
                      <a:pt x="8" y="12"/>
                    </a:lnTo>
                    <a:lnTo>
                      <a:pt x="10" y="8"/>
                    </a:lnTo>
                    <a:lnTo>
                      <a:pt x="14" y="6"/>
                    </a:lnTo>
                    <a:lnTo>
                      <a:pt x="18" y="4"/>
                    </a:lnTo>
                    <a:lnTo>
                      <a:pt x="22" y="4"/>
                    </a:lnTo>
                    <a:lnTo>
                      <a:pt x="26" y="2"/>
                    </a:lnTo>
                    <a:lnTo>
                      <a:pt x="30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0" y="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6" name="Freeform 44"/>
              <p:cNvSpPr>
                <a:spLocks/>
              </p:cNvSpPr>
              <p:nvPr/>
            </p:nvSpPr>
            <p:spPr bwMode="ltGray">
              <a:xfrm>
                <a:off x="5144" y="2808"/>
                <a:ext cx="17" cy="17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10" y="13"/>
                  </a:cxn>
                  <a:cxn ang="0">
                    <a:pos x="16" y="13"/>
                  </a:cxn>
                  <a:cxn ang="0">
                    <a:pos x="16" y="9"/>
                  </a:cxn>
                  <a:cxn ang="0">
                    <a:pos x="16" y="4"/>
                  </a:cxn>
                  <a:cxn ang="0">
                    <a:pos x="8" y="0"/>
                  </a:cxn>
                  <a:cxn ang="0">
                    <a:pos x="5" y="4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2" y="16"/>
                  </a:cxn>
                  <a:cxn ang="0">
                    <a:pos x="8" y="16"/>
                  </a:cxn>
                  <a:cxn ang="0">
                    <a:pos x="5" y="13"/>
                  </a:cxn>
                </a:cxnLst>
                <a:rect l="0" t="0" r="r" b="b"/>
                <a:pathLst>
                  <a:path w="17" h="17">
                    <a:moveTo>
                      <a:pt x="5" y="13"/>
                    </a:moveTo>
                    <a:lnTo>
                      <a:pt x="10" y="13"/>
                    </a:lnTo>
                    <a:lnTo>
                      <a:pt x="16" y="13"/>
                    </a:lnTo>
                    <a:lnTo>
                      <a:pt x="16" y="9"/>
                    </a:lnTo>
                    <a:lnTo>
                      <a:pt x="16" y="4"/>
                    </a:lnTo>
                    <a:lnTo>
                      <a:pt x="8" y="0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8" y="16"/>
                    </a:lnTo>
                    <a:lnTo>
                      <a:pt x="5" y="13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ltGray">
              <a:xfrm>
                <a:off x="5394" y="3226"/>
                <a:ext cx="27" cy="17"/>
              </a:xfrm>
              <a:custGeom>
                <a:avLst/>
                <a:gdLst/>
                <a:ahLst/>
                <a:cxnLst>
                  <a:cxn ang="0">
                    <a:pos x="18" y="10"/>
                  </a:cxn>
                  <a:cxn ang="0">
                    <a:pos x="16" y="14"/>
                  </a:cxn>
                  <a:cxn ang="0">
                    <a:pos x="12" y="16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8" y="2"/>
                  </a:cxn>
                  <a:cxn ang="0">
                    <a:pos x="22" y="2"/>
                  </a:cxn>
                  <a:cxn ang="0">
                    <a:pos x="26" y="2"/>
                  </a:cxn>
                  <a:cxn ang="0">
                    <a:pos x="26" y="6"/>
                  </a:cxn>
                  <a:cxn ang="0">
                    <a:pos x="22" y="8"/>
                  </a:cxn>
                  <a:cxn ang="0">
                    <a:pos x="18" y="10"/>
                  </a:cxn>
                  <a:cxn ang="0">
                    <a:pos x="16" y="14"/>
                  </a:cxn>
                  <a:cxn ang="0">
                    <a:pos x="18" y="10"/>
                  </a:cxn>
                </a:cxnLst>
                <a:rect l="0" t="0" r="r" b="b"/>
                <a:pathLst>
                  <a:path w="27" h="17">
                    <a:moveTo>
                      <a:pt x="18" y="10"/>
                    </a:moveTo>
                    <a:lnTo>
                      <a:pt x="16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6" y="6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8" y="1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ltGray">
              <a:xfrm>
                <a:off x="5400" y="3256"/>
                <a:ext cx="31" cy="21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6" y="18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8" y="20"/>
                  </a:cxn>
                  <a:cxn ang="0">
                    <a:pos x="22" y="18"/>
                  </a:cxn>
                  <a:cxn ang="0">
                    <a:pos x="26" y="18"/>
                  </a:cxn>
                  <a:cxn ang="0">
                    <a:pos x="30" y="14"/>
                  </a:cxn>
                  <a:cxn ang="0">
                    <a:pos x="30" y="10"/>
                  </a:cxn>
                  <a:cxn ang="0">
                    <a:pos x="28" y="6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4"/>
                  </a:cxn>
                  <a:cxn ang="0">
                    <a:pos x="10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0" y="16"/>
                  </a:cxn>
                  <a:cxn ang="0">
                    <a:pos x="2" y="18"/>
                  </a:cxn>
                </a:cxnLst>
                <a:rect l="0" t="0" r="r" b="b"/>
                <a:pathLst>
                  <a:path w="31" h="21">
                    <a:moveTo>
                      <a:pt x="2" y="18"/>
                    </a:moveTo>
                    <a:lnTo>
                      <a:pt x="6" y="18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8" y="20"/>
                    </a:lnTo>
                    <a:lnTo>
                      <a:pt x="22" y="18"/>
                    </a:lnTo>
                    <a:lnTo>
                      <a:pt x="26" y="18"/>
                    </a:lnTo>
                    <a:lnTo>
                      <a:pt x="30" y="14"/>
                    </a:lnTo>
                    <a:lnTo>
                      <a:pt x="30" y="10"/>
                    </a:lnTo>
                    <a:lnTo>
                      <a:pt x="28" y="6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4"/>
                    </a:lnTo>
                    <a:lnTo>
                      <a:pt x="10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2" y="1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ltGray">
              <a:xfrm>
                <a:off x="4486" y="3424"/>
                <a:ext cx="81" cy="59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4"/>
                  </a:cxn>
                  <a:cxn ang="0">
                    <a:pos x="80" y="8"/>
                  </a:cxn>
                  <a:cxn ang="0">
                    <a:pos x="80" y="12"/>
                  </a:cxn>
                  <a:cxn ang="0">
                    <a:pos x="78" y="16"/>
                  </a:cxn>
                  <a:cxn ang="0">
                    <a:pos x="74" y="18"/>
                  </a:cxn>
                  <a:cxn ang="0">
                    <a:pos x="70" y="20"/>
                  </a:cxn>
                  <a:cxn ang="0">
                    <a:pos x="68" y="24"/>
                  </a:cxn>
                  <a:cxn ang="0">
                    <a:pos x="64" y="26"/>
                  </a:cxn>
                  <a:cxn ang="0">
                    <a:pos x="62" y="30"/>
                  </a:cxn>
                  <a:cxn ang="0">
                    <a:pos x="58" y="32"/>
                  </a:cxn>
                  <a:cxn ang="0">
                    <a:pos x="56" y="36"/>
                  </a:cxn>
                  <a:cxn ang="0">
                    <a:pos x="52" y="38"/>
                  </a:cxn>
                  <a:cxn ang="0">
                    <a:pos x="50" y="42"/>
                  </a:cxn>
                  <a:cxn ang="0">
                    <a:pos x="46" y="44"/>
                  </a:cxn>
                  <a:cxn ang="0">
                    <a:pos x="42" y="50"/>
                  </a:cxn>
                  <a:cxn ang="0">
                    <a:pos x="42" y="54"/>
                  </a:cxn>
                  <a:cxn ang="0">
                    <a:pos x="38" y="56"/>
                  </a:cxn>
                  <a:cxn ang="0">
                    <a:pos x="34" y="58"/>
                  </a:cxn>
                  <a:cxn ang="0">
                    <a:pos x="30" y="58"/>
                  </a:cxn>
                  <a:cxn ang="0">
                    <a:pos x="24" y="58"/>
                  </a:cxn>
                  <a:cxn ang="0">
                    <a:pos x="20" y="58"/>
                  </a:cxn>
                  <a:cxn ang="0">
                    <a:pos x="16" y="58"/>
                  </a:cxn>
                  <a:cxn ang="0">
                    <a:pos x="12" y="58"/>
                  </a:cxn>
                  <a:cxn ang="0">
                    <a:pos x="8" y="58"/>
                  </a:cxn>
                  <a:cxn ang="0">
                    <a:pos x="6" y="54"/>
                  </a:cxn>
                  <a:cxn ang="0">
                    <a:pos x="2" y="52"/>
                  </a:cxn>
                  <a:cxn ang="0">
                    <a:pos x="0" y="48"/>
                  </a:cxn>
                  <a:cxn ang="0">
                    <a:pos x="0" y="44"/>
                  </a:cxn>
                  <a:cxn ang="0">
                    <a:pos x="0" y="40"/>
                  </a:cxn>
                  <a:cxn ang="0">
                    <a:pos x="0" y="36"/>
                  </a:cxn>
                  <a:cxn ang="0">
                    <a:pos x="0" y="32"/>
                  </a:cxn>
                  <a:cxn ang="0">
                    <a:pos x="2" y="28"/>
                  </a:cxn>
                  <a:cxn ang="0">
                    <a:pos x="2" y="24"/>
                  </a:cxn>
                  <a:cxn ang="0">
                    <a:pos x="2" y="20"/>
                  </a:cxn>
                  <a:cxn ang="0">
                    <a:pos x="2" y="16"/>
                  </a:cxn>
                  <a:cxn ang="0">
                    <a:pos x="4" y="12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4" y="8"/>
                  </a:cxn>
                  <a:cxn ang="0">
                    <a:pos x="18" y="8"/>
                  </a:cxn>
                  <a:cxn ang="0">
                    <a:pos x="22" y="6"/>
                  </a:cxn>
                  <a:cxn ang="0">
                    <a:pos x="26" y="4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8" y="0"/>
                  </a:cxn>
                  <a:cxn ang="0">
                    <a:pos x="42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4" y="0"/>
                  </a:cxn>
                  <a:cxn ang="0">
                    <a:pos x="58" y="0"/>
                  </a:cxn>
                  <a:cxn ang="0">
                    <a:pos x="62" y="0"/>
                  </a:cxn>
                  <a:cxn ang="0">
                    <a:pos x="66" y="0"/>
                  </a:cxn>
                  <a:cxn ang="0">
                    <a:pos x="70" y="0"/>
                  </a:cxn>
                  <a:cxn ang="0">
                    <a:pos x="74" y="0"/>
                  </a:cxn>
                  <a:cxn ang="0">
                    <a:pos x="78" y="0"/>
                  </a:cxn>
                  <a:cxn ang="0">
                    <a:pos x="80" y="0"/>
                  </a:cxn>
                </a:cxnLst>
                <a:rect l="0" t="0" r="r" b="b"/>
                <a:pathLst>
                  <a:path w="81" h="59">
                    <a:moveTo>
                      <a:pt x="80" y="0"/>
                    </a:moveTo>
                    <a:lnTo>
                      <a:pt x="80" y="4"/>
                    </a:lnTo>
                    <a:lnTo>
                      <a:pt x="80" y="8"/>
                    </a:lnTo>
                    <a:lnTo>
                      <a:pt x="80" y="12"/>
                    </a:lnTo>
                    <a:lnTo>
                      <a:pt x="78" y="16"/>
                    </a:lnTo>
                    <a:lnTo>
                      <a:pt x="74" y="18"/>
                    </a:lnTo>
                    <a:lnTo>
                      <a:pt x="70" y="20"/>
                    </a:lnTo>
                    <a:lnTo>
                      <a:pt x="68" y="24"/>
                    </a:lnTo>
                    <a:lnTo>
                      <a:pt x="64" y="26"/>
                    </a:lnTo>
                    <a:lnTo>
                      <a:pt x="62" y="30"/>
                    </a:lnTo>
                    <a:lnTo>
                      <a:pt x="58" y="32"/>
                    </a:lnTo>
                    <a:lnTo>
                      <a:pt x="56" y="36"/>
                    </a:lnTo>
                    <a:lnTo>
                      <a:pt x="52" y="38"/>
                    </a:lnTo>
                    <a:lnTo>
                      <a:pt x="50" y="42"/>
                    </a:lnTo>
                    <a:lnTo>
                      <a:pt x="46" y="44"/>
                    </a:lnTo>
                    <a:lnTo>
                      <a:pt x="42" y="50"/>
                    </a:lnTo>
                    <a:lnTo>
                      <a:pt x="42" y="54"/>
                    </a:lnTo>
                    <a:lnTo>
                      <a:pt x="38" y="56"/>
                    </a:lnTo>
                    <a:lnTo>
                      <a:pt x="34" y="58"/>
                    </a:lnTo>
                    <a:lnTo>
                      <a:pt x="30" y="58"/>
                    </a:lnTo>
                    <a:lnTo>
                      <a:pt x="24" y="58"/>
                    </a:lnTo>
                    <a:lnTo>
                      <a:pt x="20" y="58"/>
                    </a:lnTo>
                    <a:lnTo>
                      <a:pt x="16" y="58"/>
                    </a:lnTo>
                    <a:lnTo>
                      <a:pt x="12" y="58"/>
                    </a:lnTo>
                    <a:lnTo>
                      <a:pt x="8" y="58"/>
                    </a:lnTo>
                    <a:lnTo>
                      <a:pt x="6" y="54"/>
                    </a:lnTo>
                    <a:lnTo>
                      <a:pt x="2" y="52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2" y="24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4" y="12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22" y="6"/>
                    </a:lnTo>
                    <a:lnTo>
                      <a:pt x="26" y="4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40" name="Freeform 48"/>
              <p:cNvSpPr>
                <a:spLocks/>
              </p:cNvSpPr>
              <p:nvPr/>
            </p:nvSpPr>
            <p:spPr bwMode="ltGray">
              <a:xfrm>
                <a:off x="4492" y="3502"/>
                <a:ext cx="107" cy="99"/>
              </a:xfrm>
              <a:custGeom>
                <a:avLst/>
                <a:gdLst/>
                <a:ahLst/>
                <a:cxnLst>
                  <a:cxn ang="0">
                    <a:pos x="106" y="8"/>
                  </a:cxn>
                  <a:cxn ang="0">
                    <a:pos x="106" y="16"/>
                  </a:cxn>
                  <a:cxn ang="0">
                    <a:pos x="106" y="24"/>
                  </a:cxn>
                  <a:cxn ang="0">
                    <a:pos x="104" y="32"/>
                  </a:cxn>
                  <a:cxn ang="0">
                    <a:pos x="100" y="40"/>
                  </a:cxn>
                  <a:cxn ang="0">
                    <a:pos x="92" y="42"/>
                  </a:cxn>
                  <a:cxn ang="0">
                    <a:pos x="90" y="50"/>
                  </a:cxn>
                  <a:cxn ang="0">
                    <a:pos x="88" y="58"/>
                  </a:cxn>
                  <a:cxn ang="0">
                    <a:pos x="84" y="66"/>
                  </a:cxn>
                  <a:cxn ang="0">
                    <a:pos x="80" y="74"/>
                  </a:cxn>
                  <a:cxn ang="0">
                    <a:pos x="74" y="82"/>
                  </a:cxn>
                  <a:cxn ang="0">
                    <a:pos x="64" y="90"/>
                  </a:cxn>
                  <a:cxn ang="0">
                    <a:pos x="58" y="96"/>
                  </a:cxn>
                  <a:cxn ang="0">
                    <a:pos x="50" y="98"/>
                  </a:cxn>
                  <a:cxn ang="0">
                    <a:pos x="42" y="98"/>
                  </a:cxn>
                  <a:cxn ang="0">
                    <a:pos x="34" y="98"/>
                  </a:cxn>
                  <a:cxn ang="0">
                    <a:pos x="26" y="96"/>
                  </a:cxn>
                  <a:cxn ang="0">
                    <a:pos x="18" y="92"/>
                  </a:cxn>
                  <a:cxn ang="0">
                    <a:pos x="12" y="84"/>
                  </a:cxn>
                  <a:cxn ang="0">
                    <a:pos x="6" y="76"/>
                  </a:cxn>
                  <a:cxn ang="0">
                    <a:pos x="2" y="68"/>
                  </a:cxn>
                  <a:cxn ang="0">
                    <a:pos x="2" y="60"/>
                  </a:cxn>
                  <a:cxn ang="0">
                    <a:pos x="0" y="52"/>
                  </a:cxn>
                  <a:cxn ang="0">
                    <a:pos x="2" y="44"/>
                  </a:cxn>
                  <a:cxn ang="0">
                    <a:pos x="8" y="38"/>
                  </a:cxn>
                  <a:cxn ang="0">
                    <a:pos x="16" y="34"/>
                  </a:cxn>
                  <a:cxn ang="0">
                    <a:pos x="24" y="28"/>
                  </a:cxn>
                  <a:cxn ang="0">
                    <a:pos x="32" y="24"/>
                  </a:cxn>
                  <a:cxn ang="0">
                    <a:pos x="38" y="18"/>
                  </a:cxn>
                  <a:cxn ang="0">
                    <a:pos x="46" y="18"/>
                  </a:cxn>
                  <a:cxn ang="0">
                    <a:pos x="50" y="10"/>
                  </a:cxn>
                  <a:cxn ang="0">
                    <a:pos x="58" y="10"/>
                  </a:cxn>
                  <a:cxn ang="0">
                    <a:pos x="66" y="10"/>
                  </a:cxn>
                  <a:cxn ang="0">
                    <a:pos x="72" y="6"/>
                  </a:cxn>
                  <a:cxn ang="0">
                    <a:pos x="80" y="2"/>
                  </a:cxn>
                  <a:cxn ang="0">
                    <a:pos x="88" y="2"/>
                  </a:cxn>
                  <a:cxn ang="0">
                    <a:pos x="96" y="0"/>
                  </a:cxn>
                  <a:cxn ang="0">
                    <a:pos x="102" y="2"/>
                  </a:cxn>
                </a:cxnLst>
                <a:rect l="0" t="0" r="r" b="b"/>
                <a:pathLst>
                  <a:path w="107" h="99">
                    <a:moveTo>
                      <a:pt x="102" y="2"/>
                    </a:moveTo>
                    <a:lnTo>
                      <a:pt x="106" y="8"/>
                    </a:lnTo>
                    <a:lnTo>
                      <a:pt x="106" y="12"/>
                    </a:lnTo>
                    <a:lnTo>
                      <a:pt x="106" y="16"/>
                    </a:lnTo>
                    <a:lnTo>
                      <a:pt x="106" y="20"/>
                    </a:lnTo>
                    <a:lnTo>
                      <a:pt x="106" y="24"/>
                    </a:lnTo>
                    <a:lnTo>
                      <a:pt x="104" y="28"/>
                    </a:lnTo>
                    <a:lnTo>
                      <a:pt x="104" y="32"/>
                    </a:lnTo>
                    <a:lnTo>
                      <a:pt x="102" y="36"/>
                    </a:lnTo>
                    <a:lnTo>
                      <a:pt x="100" y="40"/>
                    </a:lnTo>
                    <a:lnTo>
                      <a:pt x="96" y="40"/>
                    </a:lnTo>
                    <a:lnTo>
                      <a:pt x="92" y="42"/>
                    </a:lnTo>
                    <a:lnTo>
                      <a:pt x="90" y="46"/>
                    </a:lnTo>
                    <a:lnTo>
                      <a:pt x="90" y="50"/>
                    </a:lnTo>
                    <a:lnTo>
                      <a:pt x="88" y="54"/>
                    </a:lnTo>
                    <a:lnTo>
                      <a:pt x="88" y="58"/>
                    </a:lnTo>
                    <a:lnTo>
                      <a:pt x="86" y="62"/>
                    </a:lnTo>
                    <a:lnTo>
                      <a:pt x="84" y="66"/>
                    </a:lnTo>
                    <a:lnTo>
                      <a:pt x="82" y="70"/>
                    </a:lnTo>
                    <a:lnTo>
                      <a:pt x="80" y="74"/>
                    </a:lnTo>
                    <a:lnTo>
                      <a:pt x="78" y="78"/>
                    </a:lnTo>
                    <a:lnTo>
                      <a:pt x="74" y="82"/>
                    </a:lnTo>
                    <a:lnTo>
                      <a:pt x="68" y="86"/>
                    </a:lnTo>
                    <a:lnTo>
                      <a:pt x="64" y="90"/>
                    </a:lnTo>
                    <a:lnTo>
                      <a:pt x="62" y="94"/>
                    </a:lnTo>
                    <a:lnTo>
                      <a:pt x="58" y="96"/>
                    </a:lnTo>
                    <a:lnTo>
                      <a:pt x="54" y="98"/>
                    </a:lnTo>
                    <a:lnTo>
                      <a:pt x="50" y="98"/>
                    </a:lnTo>
                    <a:lnTo>
                      <a:pt x="46" y="98"/>
                    </a:lnTo>
                    <a:lnTo>
                      <a:pt x="42" y="98"/>
                    </a:lnTo>
                    <a:lnTo>
                      <a:pt x="38" y="98"/>
                    </a:lnTo>
                    <a:lnTo>
                      <a:pt x="34" y="98"/>
                    </a:lnTo>
                    <a:lnTo>
                      <a:pt x="30" y="98"/>
                    </a:lnTo>
                    <a:lnTo>
                      <a:pt x="26" y="96"/>
                    </a:lnTo>
                    <a:lnTo>
                      <a:pt x="22" y="94"/>
                    </a:lnTo>
                    <a:lnTo>
                      <a:pt x="18" y="92"/>
                    </a:lnTo>
                    <a:lnTo>
                      <a:pt x="14" y="88"/>
                    </a:lnTo>
                    <a:lnTo>
                      <a:pt x="12" y="84"/>
                    </a:lnTo>
                    <a:lnTo>
                      <a:pt x="8" y="80"/>
                    </a:lnTo>
                    <a:lnTo>
                      <a:pt x="6" y="76"/>
                    </a:lnTo>
                    <a:lnTo>
                      <a:pt x="2" y="72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2" y="48"/>
                    </a:lnTo>
                    <a:lnTo>
                      <a:pt x="2" y="44"/>
                    </a:lnTo>
                    <a:lnTo>
                      <a:pt x="4" y="40"/>
                    </a:lnTo>
                    <a:lnTo>
                      <a:pt x="8" y="38"/>
                    </a:lnTo>
                    <a:lnTo>
                      <a:pt x="12" y="36"/>
                    </a:lnTo>
                    <a:lnTo>
                      <a:pt x="16" y="34"/>
                    </a:lnTo>
                    <a:lnTo>
                      <a:pt x="20" y="30"/>
                    </a:lnTo>
                    <a:lnTo>
                      <a:pt x="24" y="28"/>
                    </a:lnTo>
                    <a:lnTo>
                      <a:pt x="28" y="24"/>
                    </a:lnTo>
                    <a:lnTo>
                      <a:pt x="32" y="24"/>
                    </a:lnTo>
                    <a:lnTo>
                      <a:pt x="36" y="22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46" y="18"/>
                    </a:lnTo>
                    <a:lnTo>
                      <a:pt x="48" y="14"/>
                    </a:lnTo>
                    <a:lnTo>
                      <a:pt x="50" y="10"/>
                    </a:lnTo>
                    <a:lnTo>
                      <a:pt x="54" y="10"/>
                    </a:lnTo>
                    <a:lnTo>
                      <a:pt x="58" y="10"/>
                    </a:lnTo>
                    <a:lnTo>
                      <a:pt x="62" y="10"/>
                    </a:lnTo>
                    <a:lnTo>
                      <a:pt x="66" y="10"/>
                    </a:lnTo>
                    <a:lnTo>
                      <a:pt x="70" y="10"/>
                    </a:lnTo>
                    <a:lnTo>
                      <a:pt x="72" y="6"/>
                    </a:lnTo>
                    <a:lnTo>
                      <a:pt x="76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8" y="2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41" name="Freeform 49"/>
              <p:cNvSpPr>
                <a:spLocks/>
              </p:cNvSpPr>
              <p:nvPr/>
            </p:nvSpPr>
            <p:spPr bwMode="ltGray">
              <a:xfrm>
                <a:off x="5198" y="3384"/>
                <a:ext cx="31" cy="2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2"/>
                  </a:cxn>
                  <a:cxn ang="0">
                    <a:pos x="30" y="6"/>
                  </a:cxn>
                  <a:cxn ang="0">
                    <a:pos x="30" y="10"/>
                  </a:cxn>
                  <a:cxn ang="0">
                    <a:pos x="30" y="14"/>
                  </a:cxn>
                  <a:cxn ang="0">
                    <a:pos x="30" y="18"/>
                  </a:cxn>
                  <a:cxn ang="0">
                    <a:pos x="28" y="22"/>
                  </a:cxn>
                  <a:cxn ang="0">
                    <a:pos x="24" y="26"/>
                  </a:cxn>
                  <a:cxn ang="0">
                    <a:pos x="20" y="26"/>
                  </a:cxn>
                  <a:cxn ang="0">
                    <a:pos x="16" y="26"/>
                  </a:cxn>
                  <a:cxn ang="0">
                    <a:pos x="12" y="24"/>
                  </a:cxn>
                  <a:cxn ang="0">
                    <a:pos x="12" y="20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4" y="0"/>
                  </a:cxn>
                </a:cxnLst>
                <a:rect l="0" t="0" r="r" b="b"/>
                <a:pathLst>
                  <a:path w="31" h="27">
                    <a:moveTo>
                      <a:pt x="4" y="0"/>
                    </a:move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4" y="26"/>
                    </a:lnTo>
                    <a:lnTo>
                      <a:pt x="20" y="26"/>
                    </a:lnTo>
                    <a:lnTo>
                      <a:pt x="16" y="26"/>
                    </a:lnTo>
                    <a:lnTo>
                      <a:pt x="12" y="24"/>
                    </a:lnTo>
                    <a:lnTo>
                      <a:pt x="12" y="20"/>
                    </a:lnTo>
                    <a:lnTo>
                      <a:pt x="10" y="16"/>
                    </a:lnTo>
                    <a:lnTo>
                      <a:pt x="6" y="14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42" name="Freeform 50"/>
              <p:cNvSpPr>
                <a:spLocks/>
              </p:cNvSpPr>
              <p:nvPr/>
            </p:nvSpPr>
            <p:spPr bwMode="ltGray">
              <a:xfrm>
                <a:off x="5282" y="3416"/>
                <a:ext cx="25" cy="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6" y="2"/>
                  </a:cxn>
                  <a:cxn ang="0">
                    <a:pos x="18" y="6"/>
                  </a:cxn>
                  <a:cxn ang="0">
                    <a:pos x="22" y="8"/>
                  </a:cxn>
                  <a:cxn ang="0">
                    <a:pos x="24" y="12"/>
                  </a:cxn>
                  <a:cxn ang="0">
                    <a:pos x="24" y="16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10" y="18"/>
                  </a:cxn>
                  <a:cxn ang="0">
                    <a:pos x="6" y="18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25" h="19">
                    <a:moveTo>
                      <a:pt x="2" y="0"/>
                    </a:moveTo>
                    <a:lnTo>
                      <a:pt x="6" y="0"/>
                    </a:lnTo>
                    <a:lnTo>
                      <a:pt x="10" y="0"/>
                    </a:lnTo>
                    <a:lnTo>
                      <a:pt x="16" y="2"/>
                    </a:lnTo>
                    <a:lnTo>
                      <a:pt x="18" y="6"/>
                    </a:lnTo>
                    <a:lnTo>
                      <a:pt x="22" y="8"/>
                    </a:lnTo>
                    <a:lnTo>
                      <a:pt x="24" y="12"/>
                    </a:lnTo>
                    <a:lnTo>
                      <a:pt x="24" y="16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43" name="Freeform 51"/>
              <p:cNvSpPr>
                <a:spLocks/>
              </p:cNvSpPr>
              <p:nvPr/>
            </p:nvSpPr>
            <p:spPr bwMode="ltGray">
              <a:xfrm>
                <a:off x="5480" y="3514"/>
                <a:ext cx="27" cy="25"/>
              </a:xfrm>
              <a:custGeom>
                <a:avLst/>
                <a:gdLst/>
                <a:ahLst/>
                <a:cxnLst>
                  <a:cxn ang="0">
                    <a:pos x="10" y="24"/>
                  </a:cxn>
                  <a:cxn ang="0">
                    <a:pos x="14" y="24"/>
                  </a:cxn>
                  <a:cxn ang="0">
                    <a:pos x="18" y="24"/>
                  </a:cxn>
                  <a:cxn ang="0">
                    <a:pos x="22" y="24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6" y="14"/>
                  </a:cxn>
                  <a:cxn ang="0">
                    <a:pos x="26" y="10"/>
                  </a:cxn>
                  <a:cxn ang="0">
                    <a:pos x="26" y="6"/>
                  </a:cxn>
                  <a:cxn ang="0">
                    <a:pos x="24" y="2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2" y="4"/>
                  </a:cxn>
                  <a:cxn ang="0">
                    <a:pos x="8" y="6"/>
                  </a:cxn>
                  <a:cxn ang="0">
                    <a:pos x="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8" y="20"/>
                  </a:cxn>
                  <a:cxn ang="0">
                    <a:pos x="8" y="24"/>
                  </a:cxn>
                  <a:cxn ang="0">
                    <a:pos x="10" y="24"/>
                  </a:cxn>
                </a:cxnLst>
                <a:rect l="0" t="0" r="r" b="b"/>
                <a:pathLst>
                  <a:path w="27" h="25">
                    <a:moveTo>
                      <a:pt x="10" y="24"/>
                    </a:moveTo>
                    <a:lnTo>
                      <a:pt x="14" y="24"/>
                    </a:lnTo>
                    <a:lnTo>
                      <a:pt x="18" y="24"/>
                    </a:lnTo>
                    <a:lnTo>
                      <a:pt x="22" y="24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6" y="14"/>
                    </a:lnTo>
                    <a:lnTo>
                      <a:pt x="26" y="10"/>
                    </a:lnTo>
                    <a:lnTo>
                      <a:pt x="26" y="6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2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8" y="20"/>
                    </a:lnTo>
                    <a:lnTo>
                      <a:pt x="8" y="24"/>
                    </a:lnTo>
                    <a:lnTo>
                      <a:pt x="10" y="2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8244" name="Freeform 52"/>
              <p:cNvSpPr>
                <a:spLocks/>
              </p:cNvSpPr>
              <p:nvPr/>
            </p:nvSpPr>
            <p:spPr bwMode="ltGray">
              <a:xfrm>
                <a:off x="5362" y="3472"/>
                <a:ext cx="83" cy="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0"/>
                  </a:cxn>
                  <a:cxn ang="0">
                    <a:pos x="32" y="0"/>
                  </a:cxn>
                  <a:cxn ang="0">
                    <a:pos x="36" y="0"/>
                  </a:cxn>
                  <a:cxn ang="0">
                    <a:pos x="40" y="0"/>
                  </a:cxn>
                  <a:cxn ang="0">
                    <a:pos x="44" y="0"/>
                  </a:cxn>
                  <a:cxn ang="0">
                    <a:pos x="48" y="0"/>
                  </a:cxn>
                  <a:cxn ang="0">
                    <a:pos x="50" y="4"/>
                  </a:cxn>
                  <a:cxn ang="0">
                    <a:pos x="54" y="6"/>
                  </a:cxn>
                  <a:cxn ang="0">
                    <a:pos x="58" y="8"/>
                  </a:cxn>
                  <a:cxn ang="0">
                    <a:pos x="62" y="10"/>
                  </a:cxn>
                  <a:cxn ang="0">
                    <a:pos x="66" y="14"/>
                  </a:cxn>
                  <a:cxn ang="0">
                    <a:pos x="72" y="16"/>
                  </a:cxn>
                  <a:cxn ang="0">
                    <a:pos x="76" y="16"/>
                  </a:cxn>
                  <a:cxn ang="0">
                    <a:pos x="80" y="16"/>
                  </a:cxn>
                  <a:cxn ang="0">
                    <a:pos x="82" y="22"/>
                  </a:cxn>
                  <a:cxn ang="0">
                    <a:pos x="82" y="26"/>
                  </a:cxn>
                  <a:cxn ang="0">
                    <a:pos x="80" y="30"/>
                  </a:cxn>
                  <a:cxn ang="0">
                    <a:pos x="80" y="34"/>
                  </a:cxn>
                  <a:cxn ang="0">
                    <a:pos x="80" y="38"/>
                  </a:cxn>
                  <a:cxn ang="0">
                    <a:pos x="80" y="42"/>
                  </a:cxn>
                  <a:cxn ang="0">
                    <a:pos x="80" y="48"/>
                  </a:cxn>
                  <a:cxn ang="0">
                    <a:pos x="68" y="50"/>
                  </a:cxn>
                  <a:cxn ang="0">
                    <a:pos x="64" y="50"/>
                  </a:cxn>
                  <a:cxn ang="0">
                    <a:pos x="60" y="48"/>
                  </a:cxn>
                  <a:cxn ang="0">
                    <a:pos x="56" y="46"/>
                  </a:cxn>
                  <a:cxn ang="0">
                    <a:pos x="52" y="44"/>
                  </a:cxn>
                  <a:cxn ang="0">
                    <a:pos x="48" y="42"/>
                  </a:cxn>
                  <a:cxn ang="0">
                    <a:pos x="44" y="42"/>
                  </a:cxn>
                  <a:cxn ang="0">
                    <a:pos x="40" y="40"/>
                  </a:cxn>
                  <a:cxn ang="0">
                    <a:pos x="36" y="36"/>
                  </a:cxn>
                  <a:cxn ang="0">
                    <a:pos x="32" y="32"/>
                  </a:cxn>
                  <a:cxn ang="0">
                    <a:pos x="30" y="28"/>
                  </a:cxn>
                  <a:cxn ang="0">
                    <a:pos x="26" y="26"/>
                  </a:cxn>
                  <a:cxn ang="0">
                    <a:pos x="20" y="24"/>
                  </a:cxn>
                  <a:cxn ang="0">
                    <a:pos x="16" y="22"/>
                  </a:cxn>
                  <a:cxn ang="0">
                    <a:pos x="12" y="20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2" y="12"/>
                  </a:cxn>
                  <a:cxn ang="0">
                    <a:pos x="2" y="8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3" h="51">
                    <a:moveTo>
                      <a:pt x="0" y="0"/>
                    </a:moveTo>
                    <a:lnTo>
                      <a:pt x="4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8" y="8"/>
                    </a:lnTo>
                    <a:lnTo>
                      <a:pt x="62" y="10"/>
                    </a:lnTo>
                    <a:lnTo>
                      <a:pt x="66" y="14"/>
                    </a:lnTo>
                    <a:lnTo>
                      <a:pt x="72" y="16"/>
                    </a:lnTo>
                    <a:lnTo>
                      <a:pt x="76" y="16"/>
                    </a:lnTo>
                    <a:lnTo>
                      <a:pt x="80" y="16"/>
                    </a:lnTo>
                    <a:lnTo>
                      <a:pt x="82" y="22"/>
                    </a:lnTo>
                    <a:lnTo>
                      <a:pt x="82" y="26"/>
                    </a:lnTo>
                    <a:lnTo>
                      <a:pt x="80" y="30"/>
                    </a:lnTo>
                    <a:lnTo>
                      <a:pt x="80" y="34"/>
                    </a:lnTo>
                    <a:lnTo>
                      <a:pt x="80" y="38"/>
                    </a:lnTo>
                    <a:lnTo>
                      <a:pt x="80" y="42"/>
                    </a:lnTo>
                    <a:lnTo>
                      <a:pt x="80" y="48"/>
                    </a:lnTo>
                    <a:lnTo>
                      <a:pt x="68" y="50"/>
                    </a:lnTo>
                    <a:lnTo>
                      <a:pt x="64" y="50"/>
                    </a:lnTo>
                    <a:lnTo>
                      <a:pt x="60" y="48"/>
                    </a:lnTo>
                    <a:lnTo>
                      <a:pt x="56" y="46"/>
                    </a:lnTo>
                    <a:lnTo>
                      <a:pt x="52" y="44"/>
                    </a:lnTo>
                    <a:lnTo>
                      <a:pt x="48" y="42"/>
                    </a:lnTo>
                    <a:lnTo>
                      <a:pt x="44" y="42"/>
                    </a:lnTo>
                    <a:lnTo>
                      <a:pt x="40" y="40"/>
                    </a:lnTo>
                    <a:lnTo>
                      <a:pt x="36" y="36"/>
                    </a:lnTo>
                    <a:lnTo>
                      <a:pt x="32" y="32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0" y="24"/>
                    </a:lnTo>
                    <a:lnTo>
                      <a:pt x="16" y="22"/>
                    </a:lnTo>
                    <a:lnTo>
                      <a:pt x="12" y="20"/>
                    </a:lnTo>
                    <a:lnTo>
                      <a:pt x="10" y="16"/>
                    </a:lnTo>
                    <a:lnTo>
                      <a:pt x="6" y="14"/>
                    </a:lnTo>
                    <a:lnTo>
                      <a:pt x="2" y="12"/>
                    </a:lnTo>
                    <a:lnTo>
                      <a:pt x="2" y="8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</p:grpSp>
      </p:grpSp>
      <p:sp>
        <p:nvSpPr>
          <p:cNvPr id="8245" name="Rectangle 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8246" name="Rectangle 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8247" name="Rectangle 5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48" name="Rectangle 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49" name="Rectangle 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9173-6952-40E3-8C82-32378ADB5E2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40000"/>
                    <a:lumOff val="6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>
                  <a:lumMod val="40000"/>
                  <a:lumOff val="60000"/>
                </a:schemeClr>
              </a:buClr>
              <a:buSzPct val="150000"/>
              <a:buFont typeface="Wingdings" pitchFamily="2" charset="2"/>
              <a:buChar char="ü"/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894C-57EB-497D-AFFA-A9B37C5E07D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5544-39CA-4F5F-9D1F-568EED5D597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325A-0A48-4A38-AA93-C5C3849BB80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A31F-F13A-4DD6-BC8F-E02074F8C08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C9E0-DA08-49D6-BD28-CCB5ECE32F2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EBC8-A31B-4B2D-A1FF-D6662E6BCCC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6D6E-0C4B-4F65-B878-36DD13ECBD4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F788-8011-46B6-B189-B96C59B4186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9622-C5E7-43C5-8CE0-BBF5185BB9E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7500" y="609600"/>
            <a:ext cx="19431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6769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8369-D99C-407C-B1BD-A93B2DA397C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fr-FR" smtClean="0"/>
              <a:t>Cliquez sur l'icône pour ajouter un tableau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3FECB-85DA-42B1-B8C0-A5A98D2FD45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6152" name="Picture 3"/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4900" name="Arc 4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464901" name="Rectangle 5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464902" name="Rectangle 6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464903" name="Rectangle 7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464904" name="Rectangle 8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464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64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64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400" b="0" smtClean="0"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464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400" b="0" smtClean="0"/>
            </a:lvl1pPr>
          </a:lstStyle>
          <a:p>
            <a:endParaRPr lang="fr-BE"/>
          </a:p>
        </p:txBody>
      </p:sp>
      <p:sp>
        <p:nvSpPr>
          <p:cNvPr id="464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400" b="0" smtClean="0"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4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4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/>
      <p:bldP spid="46490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49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49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49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49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49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49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49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49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49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49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7821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  <p:sp>
            <p:nvSpPr>
              <p:cNvPr id="478213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7178" name="Picture 7" descr="grapes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47821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BE"/>
                </a:p>
              </p:txBody>
            </p:sp>
            <p:sp>
              <p:nvSpPr>
                <p:cNvPr id="47821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BE"/>
                </a:p>
              </p:txBody>
            </p:sp>
          </p:grpSp>
          <p:sp>
            <p:nvSpPr>
              <p:cNvPr id="478219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r-BE"/>
              </a:p>
            </p:txBody>
          </p:sp>
        </p:grpSp>
      </p:grpSp>
      <p:sp>
        <p:nvSpPr>
          <p:cNvPr id="717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7822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50000"/>
              </a:spcBef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82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50000"/>
              </a:spcBef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82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50000"/>
              </a:spcBef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16A3FECB-85DA-42B1-B8C0-A5A98D2FD4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23363" cy="6846888"/>
            <a:chOff x="0" y="0"/>
            <a:chExt cx="5747" cy="431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2045" cy="1635"/>
              <a:chOff x="0" y="0"/>
              <a:chExt cx="2045" cy="163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ltGray">
              <a:xfrm>
                <a:off x="12" y="64"/>
                <a:ext cx="213" cy="189"/>
              </a:xfrm>
              <a:custGeom>
                <a:avLst/>
                <a:gdLst/>
                <a:ahLst/>
                <a:cxnLst>
                  <a:cxn ang="0">
                    <a:pos x="192" y="174"/>
                  </a:cxn>
                  <a:cxn ang="0">
                    <a:pos x="200" y="170"/>
                  </a:cxn>
                  <a:cxn ang="0">
                    <a:pos x="208" y="166"/>
                  </a:cxn>
                  <a:cxn ang="0">
                    <a:pos x="212" y="156"/>
                  </a:cxn>
                  <a:cxn ang="0">
                    <a:pos x="210" y="144"/>
                  </a:cxn>
                  <a:cxn ang="0">
                    <a:pos x="208" y="136"/>
                  </a:cxn>
                  <a:cxn ang="0">
                    <a:pos x="202" y="128"/>
                  </a:cxn>
                  <a:cxn ang="0">
                    <a:pos x="196" y="122"/>
                  </a:cxn>
                  <a:cxn ang="0">
                    <a:pos x="188" y="114"/>
                  </a:cxn>
                  <a:cxn ang="0">
                    <a:pos x="182" y="106"/>
                  </a:cxn>
                  <a:cxn ang="0">
                    <a:pos x="176" y="96"/>
                  </a:cxn>
                  <a:cxn ang="0">
                    <a:pos x="170" y="86"/>
                  </a:cxn>
                  <a:cxn ang="0">
                    <a:pos x="168" y="72"/>
                  </a:cxn>
                  <a:cxn ang="0">
                    <a:pos x="164" y="64"/>
                  </a:cxn>
                  <a:cxn ang="0">
                    <a:pos x="158" y="56"/>
                  </a:cxn>
                  <a:cxn ang="0">
                    <a:pos x="152" y="50"/>
                  </a:cxn>
                  <a:cxn ang="0">
                    <a:pos x="142" y="42"/>
                  </a:cxn>
                  <a:cxn ang="0">
                    <a:pos x="136" y="34"/>
                  </a:cxn>
                  <a:cxn ang="0">
                    <a:pos x="124" y="20"/>
                  </a:cxn>
                  <a:cxn ang="0">
                    <a:pos x="114" y="14"/>
                  </a:cxn>
                  <a:cxn ang="0">
                    <a:pos x="104" y="6"/>
                  </a:cxn>
                  <a:cxn ang="0">
                    <a:pos x="94" y="0"/>
                  </a:cxn>
                  <a:cxn ang="0">
                    <a:pos x="82" y="0"/>
                  </a:cxn>
                  <a:cxn ang="0">
                    <a:pos x="74" y="0"/>
                  </a:cxn>
                  <a:cxn ang="0">
                    <a:pos x="66" y="0"/>
                  </a:cxn>
                  <a:cxn ang="0">
                    <a:pos x="60" y="6"/>
                  </a:cxn>
                  <a:cxn ang="0">
                    <a:pos x="52" y="10"/>
                  </a:cxn>
                  <a:cxn ang="0">
                    <a:pos x="46" y="16"/>
                  </a:cxn>
                  <a:cxn ang="0">
                    <a:pos x="40" y="22"/>
                  </a:cxn>
                  <a:cxn ang="0">
                    <a:pos x="32" y="28"/>
                  </a:cxn>
                  <a:cxn ang="0">
                    <a:pos x="22" y="36"/>
                  </a:cxn>
                  <a:cxn ang="0">
                    <a:pos x="16" y="44"/>
                  </a:cxn>
                  <a:cxn ang="0">
                    <a:pos x="12" y="52"/>
                  </a:cxn>
                  <a:cxn ang="0">
                    <a:pos x="6" y="58"/>
                  </a:cxn>
                  <a:cxn ang="0">
                    <a:pos x="4" y="66"/>
                  </a:cxn>
                  <a:cxn ang="0">
                    <a:pos x="2" y="74"/>
                  </a:cxn>
                  <a:cxn ang="0">
                    <a:pos x="0" y="84"/>
                  </a:cxn>
                  <a:cxn ang="0">
                    <a:pos x="2" y="94"/>
                  </a:cxn>
                  <a:cxn ang="0">
                    <a:pos x="6" y="102"/>
                  </a:cxn>
                  <a:cxn ang="0">
                    <a:pos x="14" y="110"/>
                  </a:cxn>
                  <a:cxn ang="0">
                    <a:pos x="16" y="118"/>
                  </a:cxn>
                  <a:cxn ang="0">
                    <a:pos x="22" y="124"/>
                  </a:cxn>
                  <a:cxn ang="0">
                    <a:pos x="34" y="134"/>
                  </a:cxn>
                  <a:cxn ang="0">
                    <a:pos x="42" y="138"/>
                  </a:cxn>
                  <a:cxn ang="0">
                    <a:pos x="50" y="142"/>
                  </a:cxn>
                  <a:cxn ang="0">
                    <a:pos x="60" y="148"/>
                  </a:cxn>
                  <a:cxn ang="0">
                    <a:pos x="72" y="150"/>
                  </a:cxn>
                  <a:cxn ang="0">
                    <a:pos x="80" y="154"/>
                  </a:cxn>
                  <a:cxn ang="0">
                    <a:pos x="88" y="160"/>
                  </a:cxn>
                  <a:cxn ang="0">
                    <a:pos x="100" y="166"/>
                  </a:cxn>
                  <a:cxn ang="0">
                    <a:pos x="108" y="168"/>
                  </a:cxn>
                  <a:cxn ang="0">
                    <a:pos x="118" y="170"/>
                  </a:cxn>
                  <a:cxn ang="0">
                    <a:pos x="130" y="172"/>
                  </a:cxn>
                  <a:cxn ang="0">
                    <a:pos x="138" y="172"/>
                  </a:cxn>
                  <a:cxn ang="0">
                    <a:pos x="150" y="176"/>
                  </a:cxn>
                  <a:cxn ang="0">
                    <a:pos x="154" y="184"/>
                  </a:cxn>
                  <a:cxn ang="0">
                    <a:pos x="162" y="186"/>
                  </a:cxn>
                  <a:cxn ang="0">
                    <a:pos x="172" y="188"/>
                  </a:cxn>
                  <a:cxn ang="0">
                    <a:pos x="182" y="188"/>
                  </a:cxn>
                  <a:cxn ang="0">
                    <a:pos x="192" y="182"/>
                  </a:cxn>
                  <a:cxn ang="0">
                    <a:pos x="192" y="178"/>
                  </a:cxn>
                </a:cxnLst>
                <a:rect l="0" t="0" r="r" b="b"/>
                <a:pathLst>
                  <a:path w="213" h="189">
                    <a:moveTo>
                      <a:pt x="192" y="178"/>
                    </a:moveTo>
                    <a:lnTo>
                      <a:pt x="192" y="174"/>
                    </a:lnTo>
                    <a:lnTo>
                      <a:pt x="196" y="172"/>
                    </a:lnTo>
                    <a:lnTo>
                      <a:pt x="200" y="170"/>
                    </a:lnTo>
                    <a:lnTo>
                      <a:pt x="204" y="168"/>
                    </a:lnTo>
                    <a:lnTo>
                      <a:pt x="208" y="166"/>
                    </a:lnTo>
                    <a:lnTo>
                      <a:pt x="210" y="162"/>
                    </a:lnTo>
                    <a:lnTo>
                      <a:pt x="212" y="156"/>
                    </a:lnTo>
                    <a:lnTo>
                      <a:pt x="212" y="152"/>
                    </a:lnTo>
                    <a:lnTo>
                      <a:pt x="210" y="144"/>
                    </a:lnTo>
                    <a:lnTo>
                      <a:pt x="210" y="140"/>
                    </a:lnTo>
                    <a:lnTo>
                      <a:pt x="208" y="136"/>
                    </a:lnTo>
                    <a:lnTo>
                      <a:pt x="206" y="132"/>
                    </a:lnTo>
                    <a:lnTo>
                      <a:pt x="202" y="128"/>
                    </a:lnTo>
                    <a:lnTo>
                      <a:pt x="198" y="126"/>
                    </a:lnTo>
                    <a:lnTo>
                      <a:pt x="196" y="122"/>
                    </a:lnTo>
                    <a:lnTo>
                      <a:pt x="190" y="118"/>
                    </a:lnTo>
                    <a:lnTo>
                      <a:pt x="188" y="114"/>
                    </a:lnTo>
                    <a:lnTo>
                      <a:pt x="184" y="110"/>
                    </a:lnTo>
                    <a:lnTo>
                      <a:pt x="182" y="106"/>
                    </a:lnTo>
                    <a:lnTo>
                      <a:pt x="180" y="102"/>
                    </a:lnTo>
                    <a:lnTo>
                      <a:pt x="176" y="96"/>
                    </a:lnTo>
                    <a:lnTo>
                      <a:pt x="174" y="92"/>
                    </a:lnTo>
                    <a:lnTo>
                      <a:pt x="170" y="86"/>
                    </a:lnTo>
                    <a:lnTo>
                      <a:pt x="168" y="82"/>
                    </a:lnTo>
                    <a:lnTo>
                      <a:pt x="168" y="72"/>
                    </a:lnTo>
                    <a:lnTo>
                      <a:pt x="166" y="68"/>
                    </a:lnTo>
                    <a:lnTo>
                      <a:pt x="164" y="64"/>
                    </a:lnTo>
                    <a:lnTo>
                      <a:pt x="160" y="60"/>
                    </a:lnTo>
                    <a:lnTo>
                      <a:pt x="158" y="56"/>
                    </a:lnTo>
                    <a:lnTo>
                      <a:pt x="154" y="54"/>
                    </a:lnTo>
                    <a:lnTo>
                      <a:pt x="152" y="50"/>
                    </a:lnTo>
                    <a:lnTo>
                      <a:pt x="148" y="48"/>
                    </a:lnTo>
                    <a:lnTo>
                      <a:pt x="142" y="42"/>
                    </a:lnTo>
                    <a:lnTo>
                      <a:pt x="138" y="38"/>
                    </a:lnTo>
                    <a:lnTo>
                      <a:pt x="136" y="34"/>
                    </a:lnTo>
                    <a:lnTo>
                      <a:pt x="126" y="24"/>
                    </a:lnTo>
                    <a:lnTo>
                      <a:pt x="124" y="20"/>
                    </a:lnTo>
                    <a:lnTo>
                      <a:pt x="118" y="16"/>
                    </a:lnTo>
                    <a:lnTo>
                      <a:pt x="114" y="14"/>
                    </a:lnTo>
                    <a:lnTo>
                      <a:pt x="108" y="8"/>
                    </a:lnTo>
                    <a:lnTo>
                      <a:pt x="104" y="6"/>
                    </a:lnTo>
                    <a:lnTo>
                      <a:pt x="102" y="2"/>
                    </a:lnTo>
                    <a:lnTo>
                      <a:pt x="94" y="0"/>
                    </a:lnTo>
                    <a:lnTo>
                      <a:pt x="90" y="0"/>
                    </a:lnTo>
                    <a:lnTo>
                      <a:pt x="82" y="0"/>
                    </a:lnTo>
                    <a:lnTo>
                      <a:pt x="78" y="0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6" y="0"/>
                    </a:lnTo>
                    <a:lnTo>
                      <a:pt x="64" y="4"/>
                    </a:lnTo>
                    <a:lnTo>
                      <a:pt x="60" y="6"/>
                    </a:lnTo>
                    <a:lnTo>
                      <a:pt x="56" y="8"/>
                    </a:lnTo>
                    <a:lnTo>
                      <a:pt x="52" y="10"/>
                    </a:lnTo>
                    <a:lnTo>
                      <a:pt x="50" y="14"/>
                    </a:lnTo>
                    <a:lnTo>
                      <a:pt x="46" y="16"/>
                    </a:lnTo>
                    <a:lnTo>
                      <a:pt x="42" y="18"/>
                    </a:lnTo>
                    <a:lnTo>
                      <a:pt x="40" y="22"/>
                    </a:lnTo>
                    <a:lnTo>
                      <a:pt x="36" y="24"/>
                    </a:lnTo>
                    <a:lnTo>
                      <a:pt x="32" y="28"/>
                    </a:lnTo>
                    <a:lnTo>
                      <a:pt x="26" y="34"/>
                    </a:lnTo>
                    <a:lnTo>
                      <a:pt x="22" y="36"/>
                    </a:lnTo>
                    <a:lnTo>
                      <a:pt x="20" y="40"/>
                    </a:lnTo>
                    <a:lnTo>
                      <a:pt x="16" y="44"/>
                    </a:lnTo>
                    <a:lnTo>
                      <a:pt x="14" y="48"/>
                    </a:lnTo>
                    <a:lnTo>
                      <a:pt x="12" y="52"/>
                    </a:lnTo>
                    <a:lnTo>
                      <a:pt x="8" y="54"/>
                    </a:lnTo>
                    <a:lnTo>
                      <a:pt x="6" y="58"/>
                    </a:lnTo>
                    <a:lnTo>
                      <a:pt x="4" y="62"/>
                    </a:lnTo>
                    <a:lnTo>
                      <a:pt x="4" y="66"/>
                    </a:lnTo>
                    <a:lnTo>
                      <a:pt x="2" y="70"/>
                    </a:lnTo>
                    <a:lnTo>
                      <a:pt x="2" y="74"/>
                    </a:lnTo>
                    <a:lnTo>
                      <a:pt x="0" y="80"/>
                    </a:lnTo>
                    <a:lnTo>
                      <a:pt x="0" y="84"/>
                    </a:lnTo>
                    <a:lnTo>
                      <a:pt x="0" y="90"/>
                    </a:lnTo>
                    <a:lnTo>
                      <a:pt x="2" y="94"/>
                    </a:lnTo>
                    <a:lnTo>
                      <a:pt x="4" y="98"/>
                    </a:lnTo>
                    <a:lnTo>
                      <a:pt x="6" y="102"/>
                    </a:lnTo>
                    <a:lnTo>
                      <a:pt x="10" y="104"/>
                    </a:lnTo>
                    <a:lnTo>
                      <a:pt x="14" y="110"/>
                    </a:lnTo>
                    <a:lnTo>
                      <a:pt x="14" y="114"/>
                    </a:lnTo>
                    <a:lnTo>
                      <a:pt x="16" y="118"/>
                    </a:lnTo>
                    <a:lnTo>
                      <a:pt x="20" y="120"/>
                    </a:lnTo>
                    <a:lnTo>
                      <a:pt x="22" y="124"/>
                    </a:lnTo>
                    <a:lnTo>
                      <a:pt x="26" y="128"/>
                    </a:lnTo>
                    <a:lnTo>
                      <a:pt x="34" y="134"/>
                    </a:lnTo>
                    <a:lnTo>
                      <a:pt x="38" y="136"/>
                    </a:lnTo>
                    <a:lnTo>
                      <a:pt x="42" y="138"/>
                    </a:lnTo>
                    <a:lnTo>
                      <a:pt x="46" y="140"/>
                    </a:lnTo>
                    <a:lnTo>
                      <a:pt x="50" y="142"/>
                    </a:lnTo>
                    <a:lnTo>
                      <a:pt x="56" y="146"/>
                    </a:lnTo>
                    <a:lnTo>
                      <a:pt x="60" y="148"/>
                    </a:lnTo>
                    <a:lnTo>
                      <a:pt x="68" y="150"/>
                    </a:lnTo>
                    <a:lnTo>
                      <a:pt x="72" y="150"/>
                    </a:lnTo>
                    <a:lnTo>
                      <a:pt x="76" y="152"/>
                    </a:lnTo>
                    <a:lnTo>
                      <a:pt x="80" y="154"/>
                    </a:lnTo>
                    <a:lnTo>
                      <a:pt x="84" y="158"/>
                    </a:lnTo>
                    <a:lnTo>
                      <a:pt x="88" y="160"/>
                    </a:lnTo>
                    <a:lnTo>
                      <a:pt x="96" y="164"/>
                    </a:lnTo>
                    <a:lnTo>
                      <a:pt x="100" y="166"/>
                    </a:lnTo>
                    <a:lnTo>
                      <a:pt x="104" y="166"/>
                    </a:lnTo>
                    <a:lnTo>
                      <a:pt x="108" y="168"/>
                    </a:lnTo>
                    <a:lnTo>
                      <a:pt x="114" y="170"/>
                    </a:lnTo>
                    <a:lnTo>
                      <a:pt x="118" y="170"/>
                    </a:lnTo>
                    <a:lnTo>
                      <a:pt x="122" y="172"/>
                    </a:lnTo>
                    <a:lnTo>
                      <a:pt x="130" y="172"/>
                    </a:lnTo>
                    <a:lnTo>
                      <a:pt x="134" y="172"/>
                    </a:lnTo>
                    <a:lnTo>
                      <a:pt x="138" y="172"/>
                    </a:lnTo>
                    <a:lnTo>
                      <a:pt x="146" y="174"/>
                    </a:lnTo>
                    <a:lnTo>
                      <a:pt x="150" y="176"/>
                    </a:lnTo>
                    <a:lnTo>
                      <a:pt x="152" y="180"/>
                    </a:lnTo>
                    <a:lnTo>
                      <a:pt x="154" y="184"/>
                    </a:lnTo>
                    <a:lnTo>
                      <a:pt x="158" y="184"/>
                    </a:lnTo>
                    <a:lnTo>
                      <a:pt x="162" y="186"/>
                    </a:lnTo>
                    <a:lnTo>
                      <a:pt x="168" y="186"/>
                    </a:lnTo>
                    <a:lnTo>
                      <a:pt x="172" y="188"/>
                    </a:lnTo>
                    <a:lnTo>
                      <a:pt x="176" y="188"/>
                    </a:lnTo>
                    <a:lnTo>
                      <a:pt x="182" y="188"/>
                    </a:lnTo>
                    <a:lnTo>
                      <a:pt x="186" y="186"/>
                    </a:lnTo>
                    <a:lnTo>
                      <a:pt x="192" y="182"/>
                    </a:lnTo>
                    <a:lnTo>
                      <a:pt x="192" y="178"/>
                    </a:lnTo>
                    <a:lnTo>
                      <a:pt x="192" y="17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ltGray">
              <a:xfrm>
                <a:off x="256" y="276"/>
                <a:ext cx="107" cy="95"/>
              </a:xfrm>
              <a:custGeom>
                <a:avLst/>
                <a:gdLst/>
                <a:ahLst/>
                <a:cxnLst>
                  <a:cxn ang="0">
                    <a:pos x="48" y="92"/>
                  </a:cxn>
                  <a:cxn ang="0">
                    <a:pos x="56" y="92"/>
                  </a:cxn>
                  <a:cxn ang="0">
                    <a:pos x="64" y="90"/>
                  </a:cxn>
                  <a:cxn ang="0">
                    <a:pos x="72" y="90"/>
                  </a:cxn>
                  <a:cxn ang="0">
                    <a:pos x="80" y="90"/>
                  </a:cxn>
                  <a:cxn ang="0">
                    <a:pos x="88" y="88"/>
                  </a:cxn>
                  <a:cxn ang="0">
                    <a:pos x="96" y="88"/>
                  </a:cxn>
                  <a:cxn ang="0">
                    <a:pos x="104" y="84"/>
                  </a:cxn>
                  <a:cxn ang="0">
                    <a:pos x="106" y="76"/>
                  </a:cxn>
                  <a:cxn ang="0">
                    <a:pos x="106" y="68"/>
                  </a:cxn>
                  <a:cxn ang="0">
                    <a:pos x="104" y="60"/>
                  </a:cxn>
                  <a:cxn ang="0">
                    <a:pos x="100" y="54"/>
                  </a:cxn>
                  <a:cxn ang="0">
                    <a:pos x="96" y="44"/>
                  </a:cxn>
                  <a:cxn ang="0">
                    <a:pos x="90" y="38"/>
                  </a:cxn>
                  <a:cxn ang="0">
                    <a:pos x="72" y="22"/>
                  </a:cxn>
                  <a:cxn ang="0">
                    <a:pos x="64" y="18"/>
                  </a:cxn>
                  <a:cxn ang="0">
                    <a:pos x="56" y="10"/>
                  </a:cxn>
                  <a:cxn ang="0">
                    <a:pos x="48" y="4"/>
                  </a:cxn>
                  <a:cxn ang="0">
                    <a:pos x="38" y="0"/>
                  </a:cxn>
                  <a:cxn ang="0">
                    <a:pos x="30" y="0"/>
                  </a:cxn>
                  <a:cxn ang="0">
                    <a:pos x="20" y="2"/>
                  </a:cxn>
                  <a:cxn ang="0">
                    <a:pos x="12" y="4"/>
                  </a:cxn>
                  <a:cxn ang="0">
                    <a:pos x="6" y="12"/>
                  </a:cxn>
                  <a:cxn ang="0">
                    <a:pos x="4" y="20"/>
                  </a:cxn>
                  <a:cxn ang="0">
                    <a:pos x="0" y="28"/>
                  </a:cxn>
                  <a:cxn ang="0">
                    <a:pos x="0" y="38"/>
                  </a:cxn>
                  <a:cxn ang="0">
                    <a:pos x="0" y="50"/>
                  </a:cxn>
                  <a:cxn ang="0">
                    <a:pos x="2" y="60"/>
                  </a:cxn>
                  <a:cxn ang="0">
                    <a:pos x="2" y="68"/>
                  </a:cxn>
                  <a:cxn ang="0">
                    <a:pos x="8" y="72"/>
                  </a:cxn>
                  <a:cxn ang="0">
                    <a:pos x="16" y="76"/>
                  </a:cxn>
                  <a:cxn ang="0">
                    <a:pos x="22" y="84"/>
                  </a:cxn>
                  <a:cxn ang="0">
                    <a:pos x="30" y="88"/>
                  </a:cxn>
                  <a:cxn ang="0">
                    <a:pos x="40" y="94"/>
                  </a:cxn>
                  <a:cxn ang="0">
                    <a:pos x="48" y="94"/>
                  </a:cxn>
                  <a:cxn ang="0">
                    <a:pos x="56" y="94"/>
                  </a:cxn>
                  <a:cxn ang="0">
                    <a:pos x="66" y="94"/>
                  </a:cxn>
                  <a:cxn ang="0">
                    <a:pos x="74" y="94"/>
                  </a:cxn>
                  <a:cxn ang="0">
                    <a:pos x="82" y="90"/>
                  </a:cxn>
                </a:cxnLst>
                <a:rect l="0" t="0" r="r" b="b"/>
                <a:pathLst>
                  <a:path w="107" h="95">
                    <a:moveTo>
                      <a:pt x="40" y="92"/>
                    </a:moveTo>
                    <a:lnTo>
                      <a:pt x="48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4" y="90"/>
                    </a:lnTo>
                    <a:lnTo>
                      <a:pt x="68" y="90"/>
                    </a:lnTo>
                    <a:lnTo>
                      <a:pt x="72" y="90"/>
                    </a:lnTo>
                    <a:lnTo>
                      <a:pt x="76" y="90"/>
                    </a:lnTo>
                    <a:lnTo>
                      <a:pt x="80" y="90"/>
                    </a:lnTo>
                    <a:lnTo>
                      <a:pt x="84" y="88"/>
                    </a:lnTo>
                    <a:lnTo>
                      <a:pt x="88" y="88"/>
                    </a:lnTo>
                    <a:lnTo>
                      <a:pt x="92" y="88"/>
                    </a:lnTo>
                    <a:lnTo>
                      <a:pt x="96" y="88"/>
                    </a:lnTo>
                    <a:lnTo>
                      <a:pt x="100" y="86"/>
                    </a:lnTo>
                    <a:lnTo>
                      <a:pt x="104" y="84"/>
                    </a:lnTo>
                    <a:lnTo>
                      <a:pt x="106" y="80"/>
                    </a:lnTo>
                    <a:lnTo>
                      <a:pt x="106" y="76"/>
                    </a:lnTo>
                    <a:lnTo>
                      <a:pt x="106" y="72"/>
                    </a:lnTo>
                    <a:lnTo>
                      <a:pt x="106" y="68"/>
                    </a:lnTo>
                    <a:lnTo>
                      <a:pt x="104" y="64"/>
                    </a:lnTo>
                    <a:lnTo>
                      <a:pt x="104" y="60"/>
                    </a:lnTo>
                    <a:lnTo>
                      <a:pt x="104" y="56"/>
                    </a:lnTo>
                    <a:lnTo>
                      <a:pt x="100" y="54"/>
                    </a:lnTo>
                    <a:lnTo>
                      <a:pt x="98" y="50"/>
                    </a:lnTo>
                    <a:lnTo>
                      <a:pt x="96" y="44"/>
                    </a:lnTo>
                    <a:lnTo>
                      <a:pt x="92" y="42"/>
                    </a:lnTo>
                    <a:lnTo>
                      <a:pt x="90" y="38"/>
                    </a:lnTo>
                    <a:lnTo>
                      <a:pt x="76" y="26"/>
                    </a:lnTo>
                    <a:lnTo>
                      <a:pt x="72" y="22"/>
                    </a:lnTo>
                    <a:lnTo>
                      <a:pt x="68" y="20"/>
                    </a:lnTo>
                    <a:lnTo>
                      <a:pt x="64" y="18"/>
                    </a:lnTo>
                    <a:lnTo>
                      <a:pt x="62" y="14"/>
                    </a:lnTo>
                    <a:lnTo>
                      <a:pt x="56" y="10"/>
                    </a:lnTo>
                    <a:lnTo>
                      <a:pt x="52" y="8"/>
                    </a:lnTo>
                    <a:lnTo>
                      <a:pt x="48" y="4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2" y="4"/>
                    </a:lnTo>
                    <a:lnTo>
                      <a:pt x="10" y="8"/>
                    </a:lnTo>
                    <a:lnTo>
                      <a:pt x="6" y="12"/>
                    </a:lnTo>
                    <a:lnTo>
                      <a:pt x="6" y="16"/>
                    </a:lnTo>
                    <a:lnTo>
                      <a:pt x="4" y="20"/>
                    </a:lnTo>
                    <a:lnTo>
                      <a:pt x="2" y="24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4"/>
                    </a:lnTo>
                    <a:lnTo>
                      <a:pt x="2" y="68"/>
                    </a:lnTo>
                    <a:lnTo>
                      <a:pt x="4" y="72"/>
                    </a:lnTo>
                    <a:lnTo>
                      <a:pt x="8" y="72"/>
                    </a:lnTo>
                    <a:lnTo>
                      <a:pt x="12" y="74"/>
                    </a:lnTo>
                    <a:lnTo>
                      <a:pt x="16" y="76"/>
                    </a:lnTo>
                    <a:lnTo>
                      <a:pt x="20" y="80"/>
                    </a:lnTo>
                    <a:lnTo>
                      <a:pt x="22" y="84"/>
                    </a:lnTo>
                    <a:lnTo>
                      <a:pt x="26" y="86"/>
                    </a:lnTo>
                    <a:lnTo>
                      <a:pt x="30" y="88"/>
                    </a:lnTo>
                    <a:lnTo>
                      <a:pt x="34" y="90"/>
                    </a:lnTo>
                    <a:lnTo>
                      <a:pt x="40" y="94"/>
                    </a:lnTo>
                    <a:lnTo>
                      <a:pt x="44" y="94"/>
                    </a:lnTo>
                    <a:lnTo>
                      <a:pt x="48" y="94"/>
                    </a:lnTo>
                    <a:lnTo>
                      <a:pt x="52" y="94"/>
                    </a:lnTo>
                    <a:lnTo>
                      <a:pt x="56" y="94"/>
                    </a:lnTo>
                    <a:lnTo>
                      <a:pt x="60" y="94"/>
                    </a:lnTo>
                    <a:lnTo>
                      <a:pt x="66" y="94"/>
                    </a:lnTo>
                    <a:lnTo>
                      <a:pt x="70" y="94"/>
                    </a:lnTo>
                    <a:lnTo>
                      <a:pt x="74" y="94"/>
                    </a:lnTo>
                    <a:lnTo>
                      <a:pt x="78" y="92"/>
                    </a:lnTo>
                    <a:lnTo>
                      <a:pt x="82" y="90"/>
                    </a:lnTo>
                    <a:lnTo>
                      <a:pt x="84" y="8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>
                <a:off x="0" y="296"/>
                <a:ext cx="159" cy="113"/>
              </a:xfrm>
              <a:custGeom>
                <a:avLst/>
                <a:gdLst/>
                <a:ahLst/>
                <a:cxnLst>
                  <a:cxn ang="0">
                    <a:pos x="148" y="96"/>
                  </a:cxn>
                  <a:cxn ang="0">
                    <a:pos x="152" y="90"/>
                  </a:cxn>
                  <a:cxn ang="0">
                    <a:pos x="148" y="82"/>
                  </a:cxn>
                  <a:cxn ang="0">
                    <a:pos x="142" y="76"/>
                  </a:cxn>
                  <a:cxn ang="0">
                    <a:pos x="134" y="72"/>
                  </a:cxn>
                  <a:cxn ang="0">
                    <a:pos x="128" y="62"/>
                  </a:cxn>
                  <a:cxn ang="0">
                    <a:pos x="122" y="54"/>
                  </a:cxn>
                  <a:cxn ang="0">
                    <a:pos x="116" y="48"/>
                  </a:cxn>
                  <a:cxn ang="0">
                    <a:pos x="108" y="42"/>
                  </a:cxn>
                  <a:cxn ang="0">
                    <a:pos x="102" y="34"/>
                  </a:cxn>
                  <a:cxn ang="0">
                    <a:pos x="88" y="24"/>
                  </a:cxn>
                  <a:cxn ang="0">
                    <a:pos x="80" y="16"/>
                  </a:cxn>
                  <a:cxn ang="0">
                    <a:pos x="72" y="10"/>
                  </a:cxn>
                  <a:cxn ang="0">
                    <a:pos x="62" y="4"/>
                  </a:cxn>
                  <a:cxn ang="0">
                    <a:pos x="50" y="0"/>
                  </a:cxn>
                  <a:cxn ang="0">
                    <a:pos x="42" y="0"/>
                  </a:cxn>
                  <a:cxn ang="0">
                    <a:pos x="34" y="4"/>
                  </a:cxn>
                  <a:cxn ang="0">
                    <a:pos x="28" y="12"/>
                  </a:cxn>
                  <a:cxn ang="0">
                    <a:pos x="22" y="18"/>
                  </a:cxn>
                  <a:cxn ang="0">
                    <a:pos x="14" y="24"/>
                  </a:cxn>
                  <a:cxn ang="0">
                    <a:pos x="10" y="32"/>
                  </a:cxn>
                  <a:cxn ang="0">
                    <a:pos x="4" y="40"/>
                  </a:cxn>
                  <a:cxn ang="0">
                    <a:pos x="0" y="48"/>
                  </a:cxn>
                  <a:cxn ang="0">
                    <a:pos x="0" y="56"/>
                  </a:cxn>
                  <a:cxn ang="0">
                    <a:pos x="0" y="64"/>
                  </a:cxn>
                  <a:cxn ang="0">
                    <a:pos x="0" y="72"/>
                  </a:cxn>
                  <a:cxn ang="0">
                    <a:pos x="4" y="78"/>
                  </a:cxn>
                  <a:cxn ang="0">
                    <a:pos x="12" y="86"/>
                  </a:cxn>
                  <a:cxn ang="0">
                    <a:pos x="20" y="90"/>
                  </a:cxn>
                  <a:cxn ang="0">
                    <a:pos x="30" y="92"/>
                  </a:cxn>
                  <a:cxn ang="0">
                    <a:pos x="36" y="96"/>
                  </a:cxn>
                  <a:cxn ang="0">
                    <a:pos x="42" y="102"/>
                  </a:cxn>
                  <a:cxn ang="0">
                    <a:pos x="48" y="108"/>
                  </a:cxn>
                  <a:cxn ang="0">
                    <a:pos x="56" y="108"/>
                  </a:cxn>
                  <a:cxn ang="0">
                    <a:pos x="64" y="110"/>
                  </a:cxn>
                  <a:cxn ang="0">
                    <a:pos x="72" y="110"/>
                  </a:cxn>
                  <a:cxn ang="0">
                    <a:pos x="82" y="110"/>
                  </a:cxn>
                  <a:cxn ang="0">
                    <a:pos x="92" y="108"/>
                  </a:cxn>
                  <a:cxn ang="0">
                    <a:pos x="102" y="108"/>
                  </a:cxn>
                  <a:cxn ang="0">
                    <a:pos x="114" y="110"/>
                  </a:cxn>
                  <a:cxn ang="0">
                    <a:pos x="124" y="110"/>
                  </a:cxn>
                  <a:cxn ang="0">
                    <a:pos x="132" y="110"/>
                  </a:cxn>
                  <a:cxn ang="0">
                    <a:pos x="142" y="110"/>
                  </a:cxn>
                  <a:cxn ang="0">
                    <a:pos x="150" y="112"/>
                  </a:cxn>
                  <a:cxn ang="0">
                    <a:pos x="158" y="110"/>
                  </a:cxn>
                  <a:cxn ang="0">
                    <a:pos x="158" y="102"/>
                  </a:cxn>
                </a:cxnLst>
                <a:rect l="0" t="0" r="r" b="b"/>
                <a:pathLst>
                  <a:path w="159" h="113">
                    <a:moveTo>
                      <a:pt x="156" y="98"/>
                    </a:moveTo>
                    <a:lnTo>
                      <a:pt x="148" y="96"/>
                    </a:lnTo>
                    <a:lnTo>
                      <a:pt x="152" y="94"/>
                    </a:lnTo>
                    <a:lnTo>
                      <a:pt x="152" y="90"/>
                    </a:lnTo>
                    <a:lnTo>
                      <a:pt x="150" y="86"/>
                    </a:lnTo>
                    <a:lnTo>
                      <a:pt x="148" y="82"/>
                    </a:lnTo>
                    <a:lnTo>
                      <a:pt x="144" y="80"/>
                    </a:lnTo>
                    <a:lnTo>
                      <a:pt x="142" y="76"/>
                    </a:lnTo>
                    <a:lnTo>
                      <a:pt x="138" y="74"/>
                    </a:lnTo>
                    <a:lnTo>
                      <a:pt x="134" y="72"/>
                    </a:lnTo>
                    <a:lnTo>
                      <a:pt x="130" y="66"/>
                    </a:lnTo>
                    <a:lnTo>
                      <a:pt x="128" y="62"/>
                    </a:lnTo>
                    <a:lnTo>
                      <a:pt x="126" y="58"/>
                    </a:lnTo>
                    <a:lnTo>
                      <a:pt x="122" y="54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12" y="44"/>
                    </a:lnTo>
                    <a:lnTo>
                      <a:pt x="108" y="42"/>
                    </a:lnTo>
                    <a:lnTo>
                      <a:pt x="104" y="38"/>
                    </a:lnTo>
                    <a:lnTo>
                      <a:pt x="102" y="34"/>
                    </a:lnTo>
                    <a:lnTo>
                      <a:pt x="98" y="32"/>
                    </a:lnTo>
                    <a:lnTo>
                      <a:pt x="88" y="24"/>
                    </a:lnTo>
                    <a:lnTo>
                      <a:pt x="86" y="20"/>
                    </a:lnTo>
                    <a:lnTo>
                      <a:pt x="80" y="16"/>
                    </a:lnTo>
                    <a:lnTo>
                      <a:pt x="76" y="14"/>
                    </a:lnTo>
                    <a:lnTo>
                      <a:pt x="72" y="10"/>
                    </a:lnTo>
                    <a:lnTo>
                      <a:pt x="68" y="8"/>
                    </a:lnTo>
                    <a:lnTo>
                      <a:pt x="62" y="4"/>
                    </a:lnTo>
                    <a:lnTo>
                      <a:pt x="58" y="2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4" y="4"/>
                    </a:lnTo>
                    <a:lnTo>
                      <a:pt x="30" y="8"/>
                    </a:lnTo>
                    <a:lnTo>
                      <a:pt x="28" y="12"/>
                    </a:lnTo>
                    <a:lnTo>
                      <a:pt x="24" y="14"/>
                    </a:lnTo>
                    <a:lnTo>
                      <a:pt x="22" y="18"/>
                    </a:lnTo>
                    <a:lnTo>
                      <a:pt x="18" y="20"/>
                    </a:lnTo>
                    <a:lnTo>
                      <a:pt x="14" y="24"/>
                    </a:lnTo>
                    <a:lnTo>
                      <a:pt x="12" y="28"/>
                    </a:lnTo>
                    <a:lnTo>
                      <a:pt x="10" y="32"/>
                    </a:lnTo>
                    <a:lnTo>
                      <a:pt x="8" y="36"/>
                    </a:lnTo>
                    <a:lnTo>
                      <a:pt x="4" y="40"/>
                    </a:lnTo>
                    <a:lnTo>
                      <a:pt x="2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4" y="78"/>
                    </a:lnTo>
                    <a:lnTo>
                      <a:pt x="8" y="82"/>
                    </a:lnTo>
                    <a:lnTo>
                      <a:pt x="12" y="86"/>
                    </a:lnTo>
                    <a:lnTo>
                      <a:pt x="16" y="86"/>
                    </a:lnTo>
                    <a:lnTo>
                      <a:pt x="20" y="90"/>
                    </a:lnTo>
                    <a:lnTo>
                      <a:pt x="26" y="92"/>
                    </a:lnTo>
                    <a:lnTo>
                      <a:pt x="30" y="92"/>
                    </a:lnTo>
                    <a:lnTo>
                      <a:pt x="34" y="92"/>
                    </a:lnTo>
                    <a:lnTo>
                      <a:pt x="36" y="96"/>
                    </a:lnTo>
                    <a:lnTo>
                      <a:pt x="40" y="98"/>
                    </a:lnTo>
                    <a:lnTo>
                      <a:pt x="42" y="102"/>
                    </a:lnTo>
                    <a:lnTo>
                      <a:pt x="44" y="106"/>
                    </a:lnTo>
                    <a:lnTo>
                      <a:pt x="48" y="108"/>
                    </a:lnTo>
                    <a:lnTo>
                      <a:pt x="52" y="108"/>
                    </a:lnTo>
                    <a:lnTo>
                      <a:pt x="56" y="108"/>
                    </a:lnTo>
                    <a:lnTo>
                      <a:pt x="60" y="108"/>
                    </a:lnTo>
                    <a:lnTo>
                      <a:pt x="64" y="110"/>
                    </a:lnTo>
                    <a:lnTo>
                      <a:pt x="68" y="110"/>
                    </a:lnTo>
                    <a:lnTo>
                      <a:pt x="72" y="110"/>
                    </a:lnTo>
                    <a:lnTo>
                      <a:pt x="76" y="110"/>
                    </a:lnTo>
                    <a:lnTo>
                      <a:pt x="82" y="110"/>
                    </a:lnTo>
                    <a:lnTo>
                      <a:pt x="86" y="110"/>
                    </a:lnTo>
                    <a:lnTo>
                      <a:pt x="92" y="108"/>
                    </a:lnTo>
                    <a:lnTo>
                      <a:pt x="96" y="108"/>
                    </a:lnTo>
                    <a:lnTo>
                      <a:pt x="102" y="108"/>
                    </a:lnTo>
                    <a:lnTo>
                      <a:pt x="106" y="108"/>
                    </a:lnTo>
                    <a:lnTo>
                      <a:pt x="114" y="110"/>
                    </a:lnTo>
                    <a:lnTo>
                      <a:pt x="118" y="110"/>
                    </a:lnTo>
                    <a:lnTo>
                      <a:pt x="124" y="110"/>
                    </a:lnTo>
                    <a:lnTo>
                      <a:pt x="128" y="110"/>
                    </a:lnTo>
                    <a:lnTo>
                      <a:pt x="132" y="110"/>
                    </a:lnTo>
                    <a:lnTo>
                      <a:pt x="136" y="110"/>
                    </a:lnTo>
                    <a:lnTo>
                      <a:pt x="142" y="110"/>
                    </a:lnTo>
                    <a:lnTo>
                      <a:pt x="146" y="112"/>
                    </a:lnTo>
                    <a:lnTo>
                      <a:pt x="150" y="112"/>
                    </a:lnTo>
                    <a:lnTo>
                      <a:pt x="154" y="110"/>
                    </a:lnTo>
                    <a:lnTo>
                      <a:pt x="158" y="110"/>
                    </a:lnTo>
                    <a:lnTo>
                      <a:pt x="158" y="106"/>
                    </a:lnTo>
                    <a:lnTo>
                      <a:pt x="158" y="102"/>
                    </a:lnTo>
                    <a:lnTo>
                      <a:pt x="156" y="9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>
                <a:off x="258" y="278"/>
                <a:ext cx="101" cy="87"/>
              </a:xfrm>
              <a:custGeom>
                <a:avLst/>
                <a:gdLst/>
                <a:ahLst/>
                <a:cxnLst>
                  <a:cxn ang="0">
                    <a:pos x="50" y="86"/>
                  </a:cxn>
                  <a:cxn ang="0">
                    <a:pos x="58" y="84"/>
                  </a:cxn>
                  <a:cxn ang="0">
                    <a:pos x="68" y="82"/>
                  </a:cxn>
                  <a:cxn ang="0">
                    <a:pos x="78" y="82"/>
                  </a:cxn>
                  <a:cxn ang="0">
                    <a:pos x="88" y="80"/>
                  </a:cxn>
                  <a:cxn ang="0">
                    <a:pos x="96" y="78"/>
                  </a:cxn>
                  <a:cxn ang="0">
                    <a:pos x="100" y="70"/>
                  </a:cxn>
                  <a:cxn ang="0">
                    <a:pos x="100" y="62"/>
                  </a:cxn>
                  <a:cxn ang="0">
                    <a:pos x="96" y="52"/>
                  </a:cxn>
                  <a:cxn ang="0">
                    <a:pos x="90" y="44"/>
                  </a:cxn>
                  <a:cxn ang="0">
                    <a:pos x="82" y="40"/>
                  </a:cxn>
                  <a:cxn ang="0">
                    <a:pos x="74" y="34"/>
                  </a:cxn>
                  <a:cxn ang="0">
                    <a:pos x="66" y="26"/>
                  </a:cxn>
                  <a:cxn ang="0">
                    <a:pos x="58" y="18"/>
                  </a:cxn>
                  <a:cxn ang="0">
                    <a:pos x="52" y="12"/>
                  </a:cxn>
                  <a:cxn ang="0">
                    <a:pos x="44" y="8"/>
                  </a:cxn>
                  <a:cxn ang="0">
                    <a:pos x="34" y="2"/>
                  </a:cxn>
                  <a:cxn ang="0">
                    <a:pos x="26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4" y="20"/>
                  </a:cxn>
                  <a:cxn ang="0">
                    <a:pos x="2" y="28"/>
                  </a:cxn>
                  <a:cxn ang="0">
                    <a:pos x="0" y="38"/>
                  </a:cxn>
                  <a:cxn ang="0">
                    <a:pos x="0" y="50"/>
                  </a:cxn>
                  <a:cxn ang="0">
                    <a:pos x="2" y="58"/>
                  </a:cxn>
                  <a:cxn ang="0">
                    <a:pos x="6" y="62"/>
                  </a:cxn>
                  <a:cxn ang="0">
                    <a:pos x="12" y="66"/>
                  </a:cxn>
                  <a:cxn ang="0">
                    <a:pos x="18" y="74"/>
                  </a:cxn>
                  <a:cxn ang="0">
                    <a:pos x="26" y="78"/>
                  </a:cxn>
                  <a:cxn ang="0">
                    <a:pos x="34" y="84"/>
                  </a:cxn>
                  <a:cxn ang="0">
                    <a:pos x="46" y="86"/>
                  </a:cxn>
                  <a:cxn ang="0">
                    <a:pos x="54" y="86"/>
                  </a:cxn>
                  <a:cxn ang="0">
                    <a:pos x="62" y="84"/>
                  </a:cxn>
                  <a:cxn ang="0">
                    <a:pos x="72" y="80"/>
                  </a:cxn>
                  <a:cxn ang="0">
                    <a:pos x="78" y="82"/>
                  </a:cxn>
                </a:cxnLst>
                <a:rect l="0" t="0" r="r" b="b"/>
                <a:pathLst>
                  <a:path w="101" h="87">
                    <a:moveTo>
                      <a:pt x="46" y="86"/>
                    </a:moveTo>
                    <a:lnTo>
                      <a:pt x="50" y="86"/>
                    </a:lnTo>
                    <a:lnTo>
                      <a:pt x="54" y="86"/>
                    </a:lnTo>
                    <a:lnTo>
                      <a:pt x="58" y="84"/>
                    </a:lnTo>
                    <a:lnTo>
                      <a:pt x="64" y="82"/>
                    </a:lnTo>
                    <a:lnTo>
                      <a:pt x="68" y="82"/>
                    </a:lnTo>
                    <a:lnTo>
                      <a:pt x="74" y="82"/>
                    </a:lnTo>
                    <a:lnTo>
                      <a:pt x="78" y="82"/>
                    </a:lnTo>
                    <a:lnTo>
                      <a:pt x="84" y="80"/>
                    </a:lnTo>
                    <a:lnTo>
                      <a:pt x="88" y="80"/>
                    </a:lnTo>
                    <a:lnTo>
                      <a:pt x="92" y="80"/>
                    </a:lnTo>
                    <a:lnTo>
                      <a:pt x="96" y="78"/>
                    </a:lnTo>
                    <a:lnTo>
                      <a:pt x="98" y="74"/>
                    </a:lnTo>
                    <a:lnTo>
                      <a:pt x="100" y="70"/>
                    </a:lnTo>
                    <a:lnTo>
                      <a:pt x="100" y="66"/>
                    </a:lnTo>
                    <a:lnTo>
                      <a:pt x="100" y="62"/>
                    </a:lnTo>
                    <a:lnTo>
                      <a:pt x="100" y="58"/>
                    </a:lnTo>
                    <a:lnTo>
                      <a:pt x="96" y="52"/>
                    </a:lnTo>
                    <a:lnTo>
                      <a:pt x="92" y="48"/>
                    </a:lnTo>
                    <a:lnTo>
                      <a:pt x="90" y="44"/>
                    </a:lnTo>
                    <a:lnTo>
                      <a:pt x="86" y="42"/>
                    </a:lnTo>
                    <a:lnTo>
                      <a:pt x="82" y="40"/>
                    </a:lnTo>
                    <a:lnTo>
                      <a:pt x="80" y="36"/>
                    </a:lnTo>
                    <a:lnTo>
                      <a:pt x="74" y="34"/>
                    </a:lnTo>
                    <a:lnTo>
                      <a:pt x="70" y="28"/>
                    </a:lnTo>
                    <a:lnTo>
                      <a:pt x="66" y="26"/>
                    </a:lnTo>
                    <a:lnTo>
                      <a:pt x="64" y="22"/>
                    </a:lnTo>
                    <a:lnTo>
                      <a:pt x="58" y="18"/>
                    </a:lnTo>
                    <a:lnTo>
                      <a:pt x="54" y="16"/>
                    </a:lnTo>
                    <a:lnTo>
                      <a:pt x="52" y="12"/>
                    </a:lnTo>
                    <a:lnTo>
                      <a:pt x="48" y="10"/>
                    </a:lnTo>
                    <a:lnTo>
                      <a:pt x="44" y="8"/>
                    </a:lnTo>
                    <a:lnTo>
                      <a:pt x="40" y="6"/>
                    </a:lnTo>
                    <a:lnTo>
                      <a:pt x="34" y="2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6" y="4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6" y="12"/>
                    </a:lnTo>
                    <a:lnTo>
                      <a:pt x="4" y="16"/>
                    </a:lnTo>
                    <a:lnTo>
                      <a:pt x="4" y="20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2" y="58"/>
                    </a:lnTo>
                    <a:lnTo>
                      <a:pt x="2" y="62"/>
                    </a:lnTo>
                    <a:lnTo>
                      <a:pt x="6" y="62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4" y="70"/>
                    </a:lnTo>
                    <a:lnTo>
                      <a:pt x="18" y="74"/>
                    </a:lnTo>
                    <a:lnTo>
                      <a:pt x="22" y="76"/>
                    </a:lnTo>
                    <a:lnTo>
                      <a:pt x="26" y="78"/>
                    </a:lnTo>
                    <a:lnTo>
                      <a:pt x="30" y="82"/>
                    </a:lnTo>
                    <a:lnTo>
                      <a:pt x="34" y="84"/>
                    </a:lnTo>
                    <a:lnTo>
                      <a:pt x="38" y="86"/>
                    </a:lnTo>
                    <a:lnTo>
                      <a:pt x="46" y="86"/>
                    </a:lnTo>
                    <a:lnTo>
                      <a:pt x="50" y="86"/>
                    </a:lnTo>
                    <a:lnTo>
                      <a:pt x="54" y="86"/>
                    </a:lnTo>
                    <a:lnTo>
                      <a:pt x="58" y="84"/>
                    </a:lnTo>
                    <a:lnTo>
                      <a:pt x="62" y="84"/>
                    </a:lnTo>
                    <a:lnTo>
                      <a:pt x="68" y="80"/>
                    </a:lnTo>
                    <a:lnTo>
                      <a:pt x="72" y="80"/>
                    </a:lnTo>
                    <a:lnTo>
                      <a:pt x="76" y="82"/>
                    </a:lnTo>
                    <a:lnTo>
                      <a:pt x="78" y="8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>
                <a:off x="240" y="630"/>
                <a:ext cx="65" cy="7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30" y="2"/>
                  </a:cxn>
                  <a:cxn ang="0">
                    <a:pos x="34" y="4"/>
                  </a:cxn>
                  <a:cxn ang="0">
                    <a:pos x="36" y="8"/>
                  </a:cxn>
                  <a:cxn ang="0">
                    <a:pos x="38" y="12"/>
                  </a:cxn>
                  <a:cxn ang="0">
                    <a:pos x="42" y="14"/>
                  </a:cxn>
                  <a:cxn ang="0">
                    <a:pos x="46" y="18"/>
                  </a:cxn>
                  <a:cxn ang="0">
                    <a:pos x="48" y="22"/>
                  </a:cxn>
                  <a:cxn ang="0">
                    <a:pos x="52" y="24"/>
                  </a:cxn>
                  <a:cxn ang="0">
                    <a:pos x="54" y="28"/>
                  </a:cxn>
                  <a:cxn ang="0">
                    <a:pos x="56" y="32"/>
                  </a:cxn>
                  <a:cxn ang="0">
                    <a:pos x="60" y="34"/>
                  </a:cxn>
                  <a:cxn ang="0">
                    <a:pos x="62" y="38"/>
                  </a:cxn>
                  <a:cxn ang="0">
                    <a:pos x="64" y="42"/>
                  </a:cxn>
                  <a:cxn ang="0">
                    <a:pos x="64" y="46"/>
                  </a:cxn>
                  <a:cxn ang="0">
                    <a:pos x="64" y="50"/>
                  </a:cxn>
                  <a:cxn ang="0">
                    <a:pos x="58" y="50"/>
                  </a:cxn>
                  <a:cxn ang="0">
                    <a:pos x="54" y="52"/>
                  </a:cxn>
                  <a:cxn ang="0">
                    <a:pos x="50" y="54"/>
                  </a:cxn>
                  <a:cxn ang="0">
                    <a:pos x="50" y="58"/>
                  </a:cxn>
                  <a:cxn ang="0">
                    <a:pos x="46" y="62"/>
                  </a:cxn>
                  <a:cxn ang="0">
                    <a:pos x="44" y="66"/>
                  </a:cxn>
                  <a:cxn ang="0">
                    <a:pos x="42" y="70"/>
                  </a:cxn>
                  <a:cxn ang="0">
                    <a:pos x="38" y="72"/>
                  </a:cxn>
                  <a:cxn ang="0">
                    <a:pos x="34" y="74"/>
                  </a:cxn>
                  <a:cxn ang="0">
                    <a:pos x="30" y="74"/>
                  </a:cxn>
                  <a:cxn ang="0">
                    <a:pos x="26" y="74"/>
                  </a:cxn>
                  <a:cxn ang="0">
                    <a:pos x="22" y="74"/>
                  </a:cxn>
                  <a:cxn ang="0">
                    <a:pos x="18" y="74"/>
                  </a:cxn>
                  <a:cxn ang="0">
                    <a:pos x="14" y="72"/>
                  </a:cxn>
                  <a:cxn ang="0">
                    <a:pos x="10" y="68"/>
                  </a:cxn>
                  <a:cxn ang="0">
                    <a:pos x="6" y="66"/>
                  </a:cxn>
                  <a:cxn ang="0">
                    <a:pos x="2" y="64"/>
                  </a:cxn>
                  <a:cxn ang="0">
                    <a:pos x="0" y="60"/>
                  </a:cxn>
                  <a:cxn ang="0">
                    <a:pos x="0" y="54"/>
                  </a:cxn>
                  <a:cxn ang="0">
                    <a:pos x="0" y="50"/>
                  </a:cxn>
                  <a:cxn ang="0">
                    <a:pos x="0" y="46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0" y="24"/>
                  </a:cxn>
                  <a:cxn ang="0">
                    <a:pos x="4" y="22"/>
                  </a:cxn>
                  <a:cxn ang="0">
                    <a:pos x="10" y="20"/>
                  </a:cxn>
                  <a:cxn ang="0">
                    <a:pos x="12" y="16"/>
                  </a:cxn>
                  <a:cxn ang="0">
                    <a:pos x="14" y="12"/>
                  </a:cxn>
                  <a:cxn ang="0">
                    <a:pos x="16" y="8"/>
                  </a:cxn>
                  <a:cxn ang="0">
                    <a:pos x="18" y="4"/>
                  </a:cxn>
                  <a:cxn ang="0">
                    <a:pos x="20" y="0"/>
                  </a:cxn>
                  <a:cxn ang="0">
                    <a:pos x="18" y="0"/>
                  </a:cxn>
                </a:cxnLst>
                <a:rect l="0" t="0" r="r" b="b"/>
                <a:pathLst>
                  <a:path w="65" h="75">
                    <a:moveTo>
                      <a:pt x="18" y="0"/>
                    </a:moveTo>
                    <a:lnTo>
                      <a:pt x="22" y="0"/>
                    </a:lnTo>
                    <a:lnTo>
                      <a:pt x="26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6" y="8"/>
                    </a:lnTo>
                    <a:lnTo>
                      <a:pt x="38" y="12"/>
                    </a:lnTo>
                    <a:lnTo>
                      <a:pt x="42" y="14"/>
                    </a:lnTo>
                    <a:lnTo>
                      <a:pt x="46" y="18"/>
                    </a:lnTo>
                    <a:lnTo>
                      <a:pt x="48" y="22"/>
                    </a:lnTo>
                    <a:lnTo>
                      <a:pt x="52" y="24"/>
                    </a:lnTo>
                    <a:lnTo>
                      <a:pt x="54" y="28"/>
                    </a:lnTo>
                    <a:lnTo>
                      <a:pt x="56" y="32"/>
                    </a:lnTo>
                    <a:lnTo>
                      <a:pt x="60" y="34"/>
                    </a:lnTo>
                    <a:lnTo>
                      <a:pt x="62" y="38"/>
                    </a:lnTo>
                    <a:lnTo>
                      <a:pt x="64" y="42"/>
                    </a:lnTo>
                    <a:lnTo>
                      <a:pt x="64" y="46"/>
                    </a:lnTo>
                    <a:lnTo>
                      <a:pt x="64" y="50"/>
                    </a:lnTo>
                    <a:lnTo>
                      <a:pt x="58" y="50"/>
                    </a:lnTo>
                    <a:lnTo>
                      <a:pt x="54" y="52"/>
                    </a:lnTo>
                    <a:lnTo>
                      <a:pt x="50" y="54"/>
                    </a:lnTo>
                    <a:lnTo>
                      <a:pt x="50" y="58"/>
                    </a:lnTo>
                    <a:lnTo>
                      <a:pt x="46" y="62"/>
                    </a:lnTo>
                    <a:lnTo>
                      <a:pt x="44" y="66"/>
                    </a:lnTo>
                    <a:lnTo>
                      <a:pt x="42" y="70"/>
                    </a:lnTo>
                    <a:lnTo>
                      <a:pt x="38" y="72"/>
                    </a:lnTo>
                    <a:lnTo>
                      <a:pt x="34" y="74"/>
                    </a:lnTo>
                    <a:lnTo>
                      <a:pt x="30" y="74"/>
                    </a:lnTo>
                    <a:lnTo>
                      <a:pt x="26" y="74"/>
                    </a:lnTo>
                    <a:lnTo>
                      <a:pt x="22" y="74"/>
                    </a:lnTo>
                    <a:lnTo>
                      <a:pt x="18" y="74"/>
                    </a:lnTo>
                    <a:lnTo>
                      <a:pt x="14" y="72"/>
                    </a:lnTo>
                    <a:lnTo>
                      <a:pt x="10" y="68"/>
                    </a:lnTo>
                    <a:lnTo>
                      <a:pt x="6" y="66"/>
                    </a:lnTo>
                    <a:lnTo>
                      <a:pt x="2" y="64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0"/>
                    </a:lnTo>
                    <a:lnTo>
                      <a:pt x="12" y="16"/>
                    </a:lnTo>
                    <a:lnTo>
                      <a:pt x="14" y="12"/>
                    </a:lnTo>
                    <a:lnTo>
                      <a:pt x="16" y="8"/>
                    </a:lnTo>
                    <a:lnTo>
                      <a:pt x="18" y="4"/>
                    </a:lnTo>
                    <a:lnTo>
                      <a:pt x="20" y="0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338" y="494"/>
                <a:ext cx="135" cy="157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70" y="6"/>
                  </a:cxn>
                  <a:cxn ang="0">
                    <a:pos x="78" y="12"/>
                  </a:cxn>
                  <a:cxn ang="0">
                    <a:pos x="88" y="22"/>
                  </a:cxn>
                  <a:cxn ang="0">
                    <a:pos x="100" y="34"/>
                  </a:cxn>
                  <a:cxn ang="0">
                    <a:pos x="108" y="44"/>
                  </a:cxn>
                  <a:cxn ang="0">
                    <a:pos x="112" y="52"/>
                  </a:cxn>
                  <a:cxn ang="0">
                    <a:pos x="122" y="60"/>
                  </a:cxn>
                  <a:cxn ang="0">
                    <a:pos x="128" y="68"/>
                  </a:cxn>
                  <a:cxn ang="0">
                    <a:pos x="132" y="76"/>
                  </a:cxn>
                  <a:cxn ang="0">
                    <a:pos x="134" y="84"/>
                  </a:cxn>
                  <a:cxn ang="0">
                    <a:pos x="134" y="96"/>
                  </a:cxn>
                  <a:cxn ang="0">
                    <a:pos x="134" y="104"/>
                  </a:cxn>
                  <a:cxn ang="0">
                    <a:pos x="134" y="112"/>
                  </a:cxn>
                  <a:cxn ang="0">
                    <a:pos x="130" y="122"/>
                  </a:cxn>
                  <a:cxn ang="0">
                    <a:pos x="124" y="128"/>
                  </a:cxn>
                  <a:cxn ang="0">
                    <a:pos x="120" y="136"/>
                  </a:cxn>
                  <a:cxn ang="0">
                    <a:pos x="110" y="146"/>
                  </a:cxn>
                  <a:cxn ang="0">
                    <a:pos x="102" y="152"/>
                  </a:cxn>
                  <a:cxn ang="0">
                    <a:pos x="94" y="154"/>
                  </a:cxn>
                  <a:cxn ang="0">
                    <a:pos x="86" y="156"/>
                  </a:cxn>
                  <a:cxn ang="0">
                    <a:pos x="78" y="156"/>
                  </a:cxn>
                  <a:cxn ang="0">
                    <a:pos x="64" y="156"/>
                  </a:cxn>
                  <a:cxn ang="0">
                    <a:pos x="52" y="156"/>
                  </a:cxn>
                  <a:cxn ang="0">
                    <a:pos x="44" y="150"/>
                  </a:cxn>
                  <a:cxn ang="0">
                    <a:pos x="36" y="142"/>
                  </a:cxn>
                  <a:cxn ang="0">
                    <a:pos x="26" y="134"/>
                  </a:cxn>
                  <a:cxn ang="0">
                    <a:pos x="20" y="126"/>
                  </a:cxn>
                  <a:cxn ang="0">
                    <a:pos x="14" y="120"/>
                  </a:cxn>
                  <a:cxn ang="0">
                    <a:pos x="10" y="112"/>
                  </a:cxn>
                  <a:cxn ang="0">
                    <a:pos x="4" y="106"/>
                  </a:cxn>
                  <a:cxn ang="0">
                    <a:pos x="2" y="98"/>
                  </a:cxn>
                  <a:cxn ang="0">
                    <a:pos x="2" y="90"/>
                  </a:cxn>
                  <a:cxn ang="0">
                    <a:pos x="2" y="82"/>
                  </a:cxn>
                  <a:cxn ang="0">
                    <a:pos x="0" y="72"/>
                  </a:cxn>
                  <a:cxn ang="0">
                    <a:pos x="2" y="62"/>
                  </a:cxn>
                  <a:cxn ang="0">
                    <a:pos x="6" y="54"/>
                  </a:cxn>
                  <a:cxn ang="0">
                    <a:pos x="16" y="48"/>
                  </a:cxn>
                  <a:cxn ang="0">
                    <a:pos x="22" y="40"/>
                  </a:cxn>
                  <a:cxn ang="0">
                    <a:pos x="26" y="30"/>
                  </a:cxn>
                  <a:cxn ang="0">
                    <a:pos x="30" y="22"/>
                  </a:cxn>
                  <a:cxn ang="0">
                    <a:pos x="38" y="16"/>
                  </a:cxn>
                  <a:cxn ang="0">
                    <a:pos x="46" y="10"/>
                  </a:cxn>
                  <a:cxn ang="0">
                    <a:pos x="54" y="6"/>
                  </a:cxn>
                  <a:cxn ang="0">
                    <a:pos x="60" y="0"/>
                  </a:cxn>
                </a:cxnLst>
                <a:rect l="0" t="0" r="r" b="b"/>
                <a:pathLst>
                  <a:path w="135" h="157">
                    <a:moveTo>
                      <a:pt x="58" y="0"/>
                    </a:moveTo>
                    <a:lnTo>
                      <a:pt x="62" y="0"/>
                    </a:lnTo>
                    <a:lnTo>
                      <a:pt x="66" y="2"/>
                    </a:lnTo>
                    <a:lnTo>
                      <a:pt x="70" y="6"/>
                    </a:lnTo>
                    <a:lnTo>
                      <a:pt x="74" y="8"/>
                    </a:lnTo>
                    <a:lnTo>
                      <a:pt x="78" y="12"/>
                    </a:lnTo>
                    <a:lnTo>
                      <a:pt x="82" y="14"/>
                    </a:lnTo>
                    <a:lnTo>
                      <a:pt x="88" y="22"/>
                    </a:lnTo>
                    <a:lnTo>
                      <a:pt x="90" y="26"/>
                    </a:lnTo>
                    <a:lnTo>
                      <a:pt x="100" y="34"/>
                    </a:lnTo>
                    <a:lnTo>
                      <a:pt x="104" y="36"/>
                    </a:lnTo>
                    <a:lnTo>
                      <a:pt x="108" y="44"/>
                    </a:lnTo>
                    <a:lnTo>
                      <a:pt x="110" y="48"/>
                    </a:lnTo>
                    <a:lnTo>
                      <a:pt x="112" y="52"/>
                    </a:lnTo>
                    <a:lnTo>
                      <a:pt x="118" y="56"/>
                    </a:lnTo>
                    <a:lnTo>
                      <a:pt x="122" y="60"/>
                    </a:lnTo>
                    <a:lnTo>
                      <a:pt x="126" y="64"/>
                    </a:lnTo>
                    <a:lnTo>
                      <a:pt x="128" y="68"/>
                    </a:lnTo>
                    <a:lnTo>
                      <a:pt x="130" y="72"/>
                    </a:lnTo>
                    <a:lnTo>
                      <a:pt x="132" y="76"/>
                    </a:lnTo>
                    <a:lnTo>
                      <a:pt x="134" y="80"/>
                    </a:lnTo>
                    <a:lnTo>
                      <a:pt x="134" y="84"/>
                    </a:lnTo>
                    <a:lnTo>
                      <a:pt x="134" y="88"/>
                    </a:lnTo>
                    <a:lnTo>
                      <a:pt x="134" y="96"/>
                    </a:lnTo>
                    <a:lnTo>
                      <a:pt x="134" y="100"/>
                    </a:lnTo>
                    <a:lnTo>
                      <a:pt x="134" y="104"/>
                    </a:lnTo>
                    <a:lnTo>
                      <a:pt x="134" y="108"/>
                    </a:lnTo>
                    <a:lnTo>
                      <a:pt x="134" y="112"/>
                    </a:lnTo>
                    <a:lnTo>
                      <a:pt x="132" y="116"/>
                    </a:lnTo>
                    <a:lnTo>
                      <a:pt x="130" y="122"/>
                    </a:lnTo>
                    <a:lnTo>
                      <a:pt x="128" y="126"/>
                    </a:lnTo>
                    <a:lnTo>
                      <a:pt x="124" y="128"/>
                    </a:lnTo>
                    <a:lnTo>
                      <a:pt x="122" y="132"/>
                    </a:lnTo>
                    <a:lnTo>
                      <a:pt x="120" y="136"/>
                    </a:lnTo>
                    <a:lnTo>
                      <a:pt x="116" y="140"/>
                    </a:lnTo>
                    <a:lnTo>
                      <a:pt x="110" y="146"/>
                    </a:lnTo>
                    <a:lnTo>
                      <a:pt x="106" y="150"/>
                    </a:lnTo>
                    <a:lnTo>
                      <a:pt x="102" y="152"/>
                    </a:lnTo>
                    <a:lnTo>
                      <a:pt x="98" y="154"/>
                    </a:lnTo>
                    <a:lnTo>
                      <a:pt x="94" y="154"/>
                    </a:lnTo>
                    <a:lnTo>
                      <a:pt x="90" y="156"/>
                    </a:lnTo>
                    <a:lnTo>
                      <a:pt x="86" y="156"/>
                    </a:lnTo>
                    <a:lnTo>
                      <a:pt x="82" y="156"/>
                    </a:lnTo>
                    <a:lnTo>
                      <a:pt x="78" y="156"/>
                    </a:lnTo>
                    <a:lnTo>
                      <a:pt x="74" y="156"/>
                    </a:lnTo>
                    <a:lnTo>
                      <a:pt x="64" y="156"/>
                    </a:lnTo>
                    <a:lnTo>
                      <a:pt x="60" y="156"/>
                    </a:lnTo>
                    <a:lnTo>
                      <a:pt x="52" y="156"/>
                    </a:lnTo>
                    <a:lnTo>
                      <a:pt x="48" y="152"/>
                    </a:lnTo>
                    <a:lnTo>
                      <a:pt x="44" y="150"/>
                    </a:lnTo>
                    <a:lnTo>
                      <a:pt x="40" y="146"/>
                    </a:lnTo>
                    <a:lnTo>
                      <a:pt x="36" y="142"/>
                    </a:lnTo>
                    <a:lnTo>
                      <a:pt x="32" y="140"/>
                    </a:lnTo>
                    <a:lnTo>
                      <a:pt x="26" y="134"/>
                    </a:lnTo>
                    <a:lnTo>
                      <a:pt x="22" y="130"/>
                    </a:lnTo>
                    <a:lnTo>
                      <a:pt x="20" y="126"/>
                    </a:lnTo>
                    <a:lnTo>
                      <a:pt x="16" y="124"/>
                    </a:lnTo>
                    <a:lnTo>
                      <a:pt x="14" y="120"/>
                    </a:lnTo>
                    <a:lnTo>
                      <a:pt x="12" y="116"/>
                    </a:lnTo>
                    <a:lnTo>
                      <a:pt x="10" y="112"/>
                    </a:lnTo>
                    <a:lnTo>
                      <a:pt x="8" y="108"/>
                    </a:lnTo>
                    <a:lnTo>
                      <a:pt x="4" y="106"/>
                    </a:lnTo>
                    <a:lnTo>
                      <a:pt x="4" y="102"/>
                    </a:lnTo>
                    <a:lnTo>
                      <a:pt x="2" y="98"/>
                    </a:lnTo>
                    <a:lnTo>
                      <a:pt x="2" y="94"/>
                    </a:lnTo>
                    <a:lnTo>
                      <a:pt x="2" y="90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4" y="58"/>
                    </a:lnTo>
                    <a:lnTo>
                      <a:pt x="6" y="54"/>
                    </a:lnTo>
                    <a:lnTo>
                      <a:pt x="12" y="52"/>
                    </a:lnTo>
                    <a:lnTo>
                      <a:pt x="16" y="48"/>
                    </a:lnTo>
                    <a:lnTo>
                      <a:pt x="20" y="44"/>
                    </a:lnTo>
                    <a:lnTo>
                      <a:pt x="22" y="40"/>
                    </a:lnTo>
                    <a:lnTo>
                      <a:pt x="24" y="34"/>
                    </a:lnTo>
                    <a:lnTo>
                      <a:pt x="26" y="30"/>
                    </a:lnTo>
                    <a:lnTo>
                      <a:pt x="28" y="26"/>
                    </a:lnTo>
                    <a:lnTo>
                      <a:pt x="30" y="22"/>
                    </a:lnTo>
                    <a:lnTo>
                      <a:pt x="34" y="22"/>
                    </a:lnTo>
                    <a:lnTo>
                      <a:pt x="38" y="16"/>
                    </a:lnTo>
                    <a:lnTo>
                      <a:pt x="40" y="12"/>
                    </a:lnTo>
                    <a:lnTo>
                      <a:pt x="46" y="10"/>
                    </a:lnTo>
                    <a:lnTo>
                      <a:pt x="50" y="8"/>
                    </a:lnTo>
                    <a:lnTo>
                      <a:pt x="54" y="6"/>
                    </a:lnTo>
                    <a:lnTo>
                      <a:pt x="56" y="2"/>
                    </a:lnTo>
                    <a:lnTo>
                      <a:pt x="60" y="0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382" y="340"/>
                <a:ext cx="29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2" y="0"/>
                  </a:cxn>
                  <a:cxn ang="0">
                    <a:pos x="18" y="0"/>
                  </a:cxn>
                  <a:cxn ang="0">
                    <a:pos x="22" y="2"/>
                  </a:cxn>
                  <a:cxn ang="0">
                    <a:pos x="24" y="6"/>
                  </a:cxn>
                  <a:cxn ang="0">
                    <a:pos x="26" y="10"/>
                  </a:cxn>
                  <a:cxn ang="0">
                    <a:pos x="28" y="14"/>
                  </a:cxn>
                  <a:cxn ang="0">
                    <a:pos x="24" y="16"/>
                  </a:cxn>
                  <a:cxn ang="0">
                    <a:pos x="20" y="18"/>
                  </a:cxn>
                  <a:cxn ang="0">
                    <a:pos x="16" y="20"/>
                  </a:cxn>
                  <a:cxn ang="0">
                    <a:pos x="10" y="20"/>
                  </a:cxn>
                  <a:cxn ang="0">
                    <a:pos x="6" y="18"/>
                  </a:cxn>
                  <a:cxn ang="0">
                    <a:pos x="4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4" y="4"/>
                  </a:cxn>
                  <a:cxn ang="0">
                    <a:pos x="6" y="0"/>
                  </a:cxn>
                  <a:cxn ang="0">
                    <a:pos x="8" y="0"/>
                  </a:cxn>
                </a:cxnLst>
                <a:rect l="0" t="0" r="r" b="b"/>
                <a:pathLst>
                  <a:path w="29" h="21">
                    <a:moveTo>
                      <a:pt x="8" y="0"/>
                    </a:moveTo>
                    <a:lnTo>
                      <a:pt x="12" y="0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4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24" y="16"/>
                    </a:lnTo>
                    <a:lnTo>
                      <a:pt x="20" y="18"/>
                    </a:lnTo>
                    <a:lnTo>
                      <a:pt x="16" y="20"/>
                    </a:lnTo>
                    <a:lnTo>
                      <a:pt x="10" y="20"/>
                    </a:lnTo>
                    <a:lnTo>
                      <a:pt x="6" y="18"/>
                    </a:lnTo>
                    <a:lnTo>
                      <a:pt x="4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6" y="0"/>
                    </a:lnTo>
                    <a:lnTo>
                      <a:pt x="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644" y="246"/>
                <a:ext cx="117" cy="75"/>
              </a:xfrm>
              <a:custGeom>
                <a:avLst/>
                <a:gdLst/>
                <a:ahLst/>
                <a:cxnLst>
                  <a:cxn ang="0">
                    <a:pos x="4" y="16"/>
                  </a:cxn>
                  <a:cxn ang="0">
                    <a:pos x="6" y="8"/>
                  </a:cxn>
                  <a:cxn ang="0">
                    <a:pos x="12" y="0"/>
                  </a:cxn>
                  <a:cxn ang="0">
                    <a:pos x="20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8" y="8"/>
                  </a:cxn>
                  <a:cxn ang="0">
                    <a:pos x="64" y="16"/>
                  </a:cxn>
                  <a:cxn ang="0">
                    <a:pos x="72" y="24"/>
                  </a:cxn>
                  <a:cxn ang="0">
                    <a:pos x="78" y="30"/>
                  </a:cxn>
                  <a:cxn ang="0">
                    <a:pos x="86" y="32"/>
                  </a:cxn>
                  <a:cxn ang="0">
                    <a:pos x="94" y="32"/>
                  </a:cxn>
                  <a:cxn ang="0">
                    <a:pos x="102" y="36"/>
                  </a:cxn>
                  <a:cxn ang="0">
                    <a:pos x="104" y="44"/>
                  </a:cxn>
                  <a:cxn ang="0">
                    <a:pos x="110" y="50"/>
                  </a:cxn>
                  <a:cxn ang="0">
                    <a:pos x="112" y="58"/>
                  </a:cxn>
                  <a:cxn ang="0">
                    <a:pos x="112" y="62"/>
                  </a:cxn>
                  <a:cxn ang="0">
                    <a:pos x="104" y="70"/>
                  </a:cxn>
                  <a:cxn ang="0">
                    <a:pos x="96" y="72"/>
                  </a:cxn>
                  <a:cxn ang="0">
                    <a:pos x="88" y="74"/>
                  </a:cxn>
                  <a:cxn ang="0">
                    <a:pos x="78" y="74"/>
                  </a:cxn>
                  <a:cxn ang="0">
                    <a:pos x="70" y="74"/>
                  </a:cxn>
                  <a:cxn ang="0">
                    <a:pos x="58" y="72"/>
                  </a:cxn>
                  <a:cxn ang="0">
                    <a:pos x="50" y="66"/>
                  </a:cxn>
                  <a:cxn ang="0">
                    <a:pos x="42" y="64"/>
                  </a:cxn>
                  <a:cxn ang="0">
                    <a:pos x="34" y="64"/>
                  </a:cxn>
                  <a:cxn ang="0">
                    <a:pos x="24" y="60"/>
                  </a:cxn>
                  <a:cxn ang="0">
                    <a:pos x="16" y="60"/>
                  </a:cxn>
                  <a:cxn ang="0">
                    <a:pos x="8" y="54"/>
                  </a:cxn>
                  <a:cxn ang="0">
                    <a:pos x="4" y="46"/>
                  </a:cxn>
                  <a:cxn ang="0">
                    <a:pos x="0" y="38"/>
                  </a:cxn>
                  <a:cxn ang="0">
                    <a:pos x="0" y="30"/>
                  </a:cxn>
                  <a:cxn ang="0">
                    <a:pos x="0" y="22"/>
                  </a:cxn>
                  <a:cxn ang="0">
                    <a:pos x="4" y="16"/>
                  </a:cxn>
                </a:cxnLst>
                <a:rect l="0" t="0" r="r" b="b"/>
                <a:pathLst>
                  <a:path w="117" h="75">
                    <a:moveTo>
                      <a:pt x="2" y="20"/>
                    </a:moveTo>
                    <a:lnTo>
                      <a:pt x="4" y="16"/>
                    </a:lnTo>
                    <a:lnTo>
                      <a:pt x="4" y="12"/>
                    </a:lnTo>
                    <a:lnTo>
                      <a:pt x="6" y="8"/>
                    </a:lnTo>
                    <a:lnTo>
                      <a:pt x="8" y="4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6" y="4"/>
                    </a:lnTo>
                    <a:lnTo>
                      <a:pt x="58" y="8"/>
                    </a:lnTo>
                    <a:lnTo>
                      <a:pt x="62" y="12"/>
                    </a:lnTo>
                    <a:lnTo>
                      <a:pt x="64" y="16"/>
                    </a:lnTo>
                    <a:lnTo>
                      <a:pt x="68" y="20"/>
                    </a:lnTo>
                    <a:lnTo>
                      <a:pt x="72" y="24"/>
                    </a:lnTo>
                    <a:lnTo>
                      <a:pt x="76" y="26"/>
                    </a:lnTo>
                    <a:lnTo>
                      <a:pt x="78" y="30"/>
                    </a:lnTo>
                    <a:lnTo>
                      <a:pt x="82" y="30"/>
                    </a:lnTo>
                    <a:lnTo>
                      <a:pt x="86" y="32"/>
                    </a:lnTo>
                    <a:lnTo>
                      <a:pt x="90" y="32"/>
                    </a:lnTo>
                    <a:lnTo>
                      <a:pt x="94" y="32"/>
                    </a:lnTo>
                    <a:lnTo>
                      <a:pt x="98" y="32"/>
                    </a:lnTo>
                    <a:lnTo>
                      <a:pt x="102" y="36"/>
                    </a:lnTo>
                    <a:lnTo>
                      <a:pt x="104" y="40"/>
                    </a:lnTo>
                    <a:lnTo>
                      <a:pt x="104" y="44"/>
                    </a:lnTo>
                    <a:lnTo>
                      <a:pt x="108" y="46"/>
                    </a:lnTo>
                    <a:lnTo>
                      <a:pt x="110" y="50"/>
                    </a:lnTo>
                    <a:lnTo>
                      <a:pt x="112" y="54"/>
                    </a:lnTo>
                    <a:lnTo>
                      <a:pt x="112" y="58"/>
                    </a:lnTo>
                    <a:lnTo>
                      <a:pt x="116" y="62"/>
                    </a:lnTo>
                    <a:lnTo>
                      <a:pt x="112" y="62"/>
                    </a:lnTo>
                    <a:lnTo>
                      <a:pt x="106" y="66"/>
                    </a:lnTo>
                    <a:lnTo>
                      <a:pt x="104" y="70"/>
                    </a:lnTo>
                    <a:lnTo>
                      <a:pt x="100" y="72"/>
                    </a:lnTo>
                    <a:lnTo>
                      <a:pt x="96" y="72"/>
                    </a:lnTo>
                    <a:lnTo>
                      <a:pt x="92" y="74"/>
                    </a:lnTo>
                    <a:lnTo>
                      <a:pt x="88" y="74"/>
                    </a:lnTo>
                    <a:lnTo>
                      <a:pt x="84" y="74"/>
                    </a:lnTo>
                    <a:lnTo>
                      <a:pt x="78" y="74"/>
                    </a:lnTo>
                    <a:lnTo>
                      <a:pt x="74" y="74"/>
                    </a:lnTo>
                    <a:lnTo>
                      <a:pt x="70" y="74"/>
                    </a:lnTo>
                    <a:lnTo>
                      <a:pt x="64" y="74"/>
                    </a:lnTo>
                    <a:lnTo>
                      <a:pt x="58" y="72"/>
                    </a:lnTo>
                    <a:lnTo>
                      <a:pt x="54" y="70"/>
                    </a:lnTo>
                    <a:lnTo>
                      <a:pt x="50" y="66"/>
                    </a:lnTo>
                    <a:lnTo>
                      <a:pt x="46" y="66"/>
                    </a:lnTo>
                    <a:lnTo>
                      <a:pt x="42" y="64"/>
                    </a:lnTo>
                    <a:lnTo>
                      <a:pt x="38" y="64"/>
                    </a:lnTo>
                    <a:lnTo>
                      <a:pt x="34" y="64"/>
                    </a:lnTo>
                    <a:lnTo>
                      <a:pt x="30" y="62"/>
                    </a:lnTo>
                    <a:lnTo>
                      <a:pt x="24" y="60"/>
                    </a:lnTo>
                    <a:lnTo>
                      <a:pt x="20" y="60"/>
                    </a:lnTo>
                    <a:lnTo>
                      <a:pt x="16" y="60"/>
                    </a:lnTo>
                    <a:lnTo>
                      <a:pt x="12" y="58"/>
                    </a:lnTo>
                    <a:lnTo>
                      <a:pt x="8" y="54"/>
                    </a:lnTo>
                    <a:lnTo>
                      <a:pt x="4" y="50"/>
                    </a:lnTo>
                    <a:lnTo>
                      <a:pt x="4" y="46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4" y="20"/>
                    </a:lnTo>
                    <a:lnTo>
                      <a:pt x="4" y="16"/>
                    </a:lnTo>
                    <a:lnTo>
                      <a:pt x="2" y="2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952" y="128"/>
                <a:ext cx="93" cy="121"/>
              </a:xfrm>
              <a:custGeom>
                <a:avLst/>
                <a:gdLst/>
                <a:ahLst/>
                <a:cxnLst>
                  <a:cxn ang="0">
                    <a:pos x="58" y="116"/>
                  </a:cxn>
                  <a:cxn ang="0">
                    <a:pos x="62" y="108"/>
                  </a:cxn>
                  <a:cxn ang="0">
                    <a:pos x="66" y="100"/>
                  </a:cxn>
                  <a:cxn ang="0">
                    <a:pos x="72" y="90"/>
                  </a:cxn>
                  <a:cxn ang="0">
                    <a:pos x="80" y="80"/>
                  </a:cxn>
                  <a:cxn ang="0">
                    <a:pos x="84" y="72"/>
                  </a:cxn>
                  <a:cxn ang="0">
                    <a:pos x="86" y="64"/>
                  </a:cxn>
                  <a:cxn ang="0">
                    <a:pos x="88" y="56"/>
                  </a:cxn>
                  <a:cxn ang="0">
                    <a:pos x="90" y="48"/>
                  </a:cxn>
                  <a:cxn ang="0">
                    <a:pos x="92" y="30"/>
                  </a:cxn>
                  <a:cxn ang="0">
                    <a:pos x="88" y="22"/>
                  </a:cxn>
                  <a:cxn ang="0">
                    <a:pos x="82" y="12"/>
                  </a:cxn>
                  <a:cxn ang="0">
                    <a:pos x="74" y="8"/>
                  </a:cxn>
                  <a:cxn ang="0">
                    <a:pos x="66" y="2"/>
                  </a:cxn>
                  <a:cxn ang="0">
                    <a:pos x="56" y="0"/>
                  </a:cxn>
                  <a:cxn ang="0">
                    <a:pos x="44" y="0"/>
                  </a:cxn>
                  <a:cxn ang="0">
                    <a:pos x="36" y="6"/>
                  </a:cxn>
                  <a:cxn ang="0">
                    <a:pos x="28" y="10"/>
                  </a:cxn>
                  <a:cxn ang="0">
                    <a:pos x="20" y="12"/>
                  </a:cxn>
                  <a:cxn ang="0">
                    <a:pos x="12" y="16"/>
                  </a:cxn>
                  <a:cxn ang="0">
                    <a:pos x="6" y="22"/>
                  </a:cxn>
                  <a:cxn ang="0">
                    <a:pos x="0" y="28"/>
                  </a:cxn>
                  <a:cxn ang="0">
                    <a:pos x="0" y="36"/>
                  </a:cxn>
                  <a:cxn ang="0">
                    <a:pos x="0" y="44"/>
                  </a:cxn>
                  <a:cxn ang="0">
                    <a:pos x="2" y="52"/>
                  </a:cxn>
                  <a:cxn ang="0">
                    <a:pos x="4" y="60"/>
                  </a:cxn>
                  <a:cxn ang="0">
                    <a:pos x="8" y="68"/>
                  </a:cxn>
                  <a:cxn ang="0">
                    <a:pos x="18" y="76"/>
                  </a:cxn>
                  <a:cxn ang="0">
                    <a:pos x="24" y="82"/>
                  </a:cxn>
                  <a:cxn ang="0">
                    <a:pos x="28" y="88"/>
                  </a:cxn>
                  <a:cxn ang="0">
                    <a:pos x="30" y="98"/>
                  </a:cxn>
                  <a:cxn ang="0">
                    <a:pos x="36" y="108"/>
                  </a:cxn>
                  <a:cxn ang="0">
                    <a:pos x="42" y="114"/>
                  </a:cxn>
                  <a:cxn ang="0">
                    <a:pos x="48" y="120"/>
                  </a:cxn>
                  <a:cxn ang="0">
                    <a:pos x="56" y="120"/>
                  </a:cxn>
                </a:cxnLst>
                <a:rect l="0" t="0" r="r" b="b"/>
                <a:pathLst>
                  <a:path w="93" h="121">
                    <a:moveTo>
                      <a:pt x="56" y="120"/>
                    </a:moveTo>
                    <a:lnTo>
                      <a:pt x="58" y="116"/>
                    </a:lnTo>
                    <a:lnTo>
                      <a:pt x="60" y="112"/>
                    </a:lnTo>
                    <a:lnTo>
                      <a:pt x="62" y="108"/>
                    </a:lnTo>
                    <a:lnTo>
                      <a:pt x="64" y="104"/>
                    </a:lnTo>
                    <a:lnTo>
                      <a:pt x="66" y="100"/>
                    </a:lnTo>
                    <a:lnTo>
                      <a:pt x="68" y="96"/>
                    </a:lnTo>
                    <a:lnTo>
                      <a:pt x="72" y="90"/>
                    </a:lnTo>
                    <a:lnTo>
                      <a:pt x="74" y="86"/>
                    </a:lnTo>
                    <a:lnTo>
                      <a:pt x="80" y="80"/>
                    </a:lnTo>
                    <a:lnTo>
                      <a:pt x="82" y="76"/>
                    </a:lnTo>
                    <a:lnTo>
                      <a:pt x="84" y="72"/>
                    </a:lnTo>
                    <a:lnTo>
                      <a:pt x="84" y="68"/>
                    </a:lnTo>
                    <a:lnTo>
                      <a:pt x="86" y="64"/>
                    </a:lnTo>
                    <a:lnTo>
                      <a:pt x="86" y="60"/>
                    </a:lnTo>
                    <a:lnTo>
                      <a:pt x="88" y="56"/>
                    </a:lnTo>
                    <a:lnTo>
                      <a:pt x="90" y="52"/>
                    </a:lnTo>
                    <a:lnTo>
                      <a:pt x="90" y="48"/>
                    </a:lnTo>
                    <a:lnTo>
                      <a:pt x="90" y="44"/>
                    </a:lnTo>
                    <a:lnTo>
                      <a:pt x="92" y="30"/>
                    </a:lnTo>
                    <a:lnTo>
                      <a:pt x="90" y="26"/>
                    </a:lnTo>
                    <a:lnTo>
                      <a:pt x="88" y="22"/>
                    </a:lnTo>
                    <a:lnTo>
                      <a:pt x="86" y="18"/>
                    </a:lnTo>
                    <a:lnTo>
                      <a:pt x="82" y="12"/>
                    </a:lnTo>
                    <a:lnTo>
                      <a:pt x="78" y="10"/>
                    </a:lnTo>
                    <a:lnTo>
                      <a:pt x="74" y="8"/>
                    </a:lnTo>
                    <a:lnTo>
                      <a:pt x="70" y="4"/>
                    </a:lnTo>
                    <a:lnTo>
                      <a:pt x="66" y="2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6" y="6"/>
                    </a:lnTo>
                    <a:lnTo>
                      <a:pt x="32" y="8"/>
                    </a:lnTo>
                    <a:lnTo>
                      <a:pt x="28" y="10"/>
                    </a:lnTo>
                    <a:lnTo>
                      <a:pt x="24" y="12"/>
                    </a:lnTo>
                    <a:lnTo>
                      <a:pt x="20" y="12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6" y="22"/>
                    </a:lnTo>
                    <a:lnTo>
                      <a:pt x="2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2" y="52"/>
                    </a:lnTo>
                    <a:lnTo>
                      <a:pt x="2" y="56"/>
                    </a:lnTo>
                    <a:lnTo>
                      <a:pt x="4" y="60"/>
                    </a:lnTo>
                    <a:lnTo>
                      <a:pt x="6" y="64"/>
                    </a:lnTo>
                    <a:lnTo>
                      <a:pt x="8" y="68"/>
                    </a:lnTo>
                    <a:lnTo>
                      <a:pt x="14" y="74"/>
                    </a:lnTo>
                    <a:lnTo>
                      <a:pt x="18" y="76"/>
                    </a:lnTo>
                    <a:lnTo>
                      <a:pt x="20" y="80"/>
                    </a:lnTo>
                    <a:lnTo>
                      <a:pt x="24" y="82"/>
                    </a:lnTo>
                    <a:lnTo>
                      <a:pt x="28" y="84"/>
                    </a:lnTo>
                    <a:lnTo>
                      <a:pt x="28" y="88"/>
                    </a:lnTo>
                    <a:lnTo>
                      <a:pt x="30" y="94"/>
                    </a:lnTo>
                    <a:lnTo>
                      <a:pt x="30" y="98"/>
                    </a:lnTo>
                    <a:lnTo>
                      <a:pt x="34" y="104"/>
                    </a:lnTo>
                    <a:lnTo>
                      <a:pt x="36" y="108"/>
                    </a:lnTo>
                    <a:lnTo>
                      <a:pt x="40" y="110"/>
                    </a:lnTo>
                    <a:lnTo>
                      <a:pt x="42" y="114"/>
                    </a:lnTo>
                    <a:lnTo>
                      <a:pt x="44" y="118"/>
                    </a:lnTo>
                    <a:lnTo>
                      <a:pt x="48" y="120"/>
                    </a:lnTo>
                    <a:lnTo>
                      <a:pt x="52" y="120"/>
                    </a:lnTo>
                    <a:lnTo>
                      <a:pt x="56" y="120"/>
                    </a:lnTo>
                    <a:lnTo>
                      <a:pt x="56" y="12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1140" y="302"/>
                <a:ext cx="31" cy="3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0" y="2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4" y="6"/>
                  </a:cxn>
                  <a:cxn ang="0">
                    <a:pos x="26" y="10"/>
                  </a:cxn>
                  <a:cxn ang="0">
                    <a:pos x="28" y="14"/>
                  </a:cxn>
                  <a:cxn ang="0">
                    <a:pos x="30" y="18"/>
                  </a:cxn>
                  <a:cxn ang="0">
                    <a:pos x="30" y="22"/>
                  </a:cxn>
                  <a:cxn ang="0">
                    <a:pos x="30" y="26"/>
                  </a:cxn>
                  <a:cxn ang="0">
                    <a:pos x="28" y="30"/>
                  </a:cxn>
                  <a:cxn ang="0">
                    <a:pos x="24" y="32"/>
                  </a:cxn>
                  <a:cxn ang="0">
                    <a:pos x="18" y="34"/>
                  </a:cxn>
                  <a:cxn ang="0">
                    <a:pos x="14" y="32"/>
                  </a:cxn>
                  <a:cxn ang="0">
                    <a:pos x="10" y="30"/>
                  </a:cxn>
                  <a:cxn ang="0">
                    <a:pos x="8" y="26"/>
                  </a:cxn>
                  <a:cxn ang="0">
                    <a:pos x="4" y="24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4" y="2"/>
                  </a:cxn>
                  <a:cxn ang="0">
                    <a:pos x="6" y="0"/>
                  </a:cxn>
                </a:cxnLst>
                <a:rect l="0" t="0" r="r" b="b"/>
                <a:pathLst>
                  <a:path w="31" h="35">
                    <a:moveTo>
                      <a:pt x="6" y="0"/>
                    </a:moveTo>
                    <a:lnTo>
                      <a:pt x="10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4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30" y="18"/>
                    </a:lnTo>
                    <a:lnTo>
                      <a:pt x="30" y="22"/>
                    </a:lnTo>
                    <a:lnTo>
                      <a:pt x="30" y="26"/>
                    </a:lnTo>
                    <a:lnTo>
                      <a:pt x="28" y="30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4" y="32"/>
                    </a:lnTo>
                    <a:lnTo>
                      <a:pt x="10" y="30"/>
                    </a:lnTo>
                    <a:lnTo>
                      <a:pt x="8" y="26"/>
                    </a:lnTo>
                    <a:lnTo>
                      <a:pt x="4" y="24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1124" y="0"/>
                <a:ext cx="219" cy="235"/>
              </a:xfrm>
              <a:custGeom>
                <a:avLst/>
                <a:gdLst/>
                <a:ahLst/>
                <a:cxnLst>
                  <a:cxn ang="0">
                    <a:pos x="86" y="234"/>
                  </a:cxn>
                  <a:cxn ang="0">
                    <a:pos x="98" y="234"/>
                  </a:cxn>
                  <a:cxn ang="0">
                    <a:pos x="112" y="230"/>
                  </a:cxn>
                  <a:cxn ang="0">
                    <a:pos x="126" y="218"/>
                  </a:cxn>
                  <a:cxn ang="0">
                    <a:pos x="138" y="204"/>
                  </a:cxn>
                  <a:cxn ang="0">
                    <a:pos x="146" y="190"/>
                  </a:cxn>
                  <a:cxn ang="0">
                    <a:pos x="146" y="182"/>
                  </a:cxn>
                  <a:cxn ang="0">
                    <a:pos x="150" y="168"/>
                  </a:cxn>
                  <a:cxn ang="0">
                    <a:pos x="160" y="158"/>
                  </a:cxn>
                  <a:cxn ang="0">
                    <a:pos x="176" y="142"/>
                  </a:cxn>
                  <a:cxn ang="0">
                    <a:pos x="186" y="126"/>
                  </a:cxn>
                  <a:cxn ang="0">
                    <a:pos x="196" y="118"/>
                  </a:cxn>
                  <a:cxn ang="0">
                    <a:pos x="210" y="108"/>
                  </a:cxn>
                  <a:cxn ang="0">
                    <a:pos x="218" y="94"/>
                  </a:cxn>
                  <a:cxn ang="0">
                    <a:pos x="218" y="72"/>
                  </a:cxn>
                  <a:cxn ang="0">
                    <a:pos x="216" y="60"/>
                  </a:cxn>
                  <a:cxn ang="0">
                    <a:pos x="200" y="48"/>
                  </a:cxn>
                  <a:cxn ang="0">
                    <a:pos x="188" y="44"/>
                  </a:cxn>
                  <a:cxn ang="0">
                    <a:pos x="172" y="32"/>
                  </a:cxn>
                  <a:cxn ang="0">
                    <a:pos x="162" y="22"/>
                  </a:cxn>
                  <a:cxn ang="0">
                    <a:pos x="144" y="12"/>
                  </a:cxn>
                  <a:cxn ang="0">
                    <a:pos x="132" y="8"/>
                  </a:cxn>
                  <a:cxn ang="0">
                    <a:pos x="114" y="2"/>
                  </a:cxn>
                  <a:cxn ang="0">
                    <a:pos x="98" y="0"/>
                  </a:cxn>
                  <a:cxn ang="0">
                    <a:pos x="80" y="0"/>
                  </a:cxn>
                  <a:cxn ang="0">
                    <a:pos x="68" y="0"/>
                  </a:cxn>
                  <a:cxn ang="0">
                    <a:pos x="52" y="6"/>
                  </a:cxn>
                  <a:cxn ang="0">
                    <a:pos x="40" y="16"/>
                  </a:cxn>
                  <a:cxn ang="0">
                    <a:pos x="26" y="28"/>
                  </a:cxn>
                  <a:cxn ang="0">
                    <a:pos x="16" y="38"/>
                  </a:cxn>
                  <a:cxn ang="0">
                    <a:pos x="6" y="48"/>
                  </a:cxn>
                  <a:cxn ang="0">
                    <a:pos x="2" y="60"/>
                  </a:cxn>
                  <a:cxn ang="0">
                    <a:pos x="0" y="72"/>
                  </a:cxn>
                  <a:cxn ang="0">
                    <a:pos x="0" y="86"/>
                  </a:cxn>
                  <a:cxn ang="0">
                    <a:pos x="0" y="102"/>
                  </a:cxn>
                  <a:cxn ang="0">
                    <a:pos x="4" y="116"/>
                  </a:cxn>
                  <a:cxn ang="0">
                    <a:pos x="10" y="126"/>
                  </a:cxn>
                  <a:cxn ang="0">
                    <a:pos x="22" y="142"/>
                  </a:cxn>
                  <a:cxn ang="0">
                    <a:pos x="26" y="154"/>
                  </a:cxn>
                  <a:cxn ang="0">
                    <a:pos x="34" y="166"/>
                  </a:cxn>
                  <a:cxn ang="0">
                    <a:pos x="38" y="180"/>
                  </a:cxn>
                  <a:cxn ang="0">
                    <a:pos x="38" y="194"/>
                  </a:cxn>
                  <a:cxn ang="0">
                    <a:pos x="42" y="208"/>
                  </a:cxn>
                  <a:cxn ang="0">
                    <a:pos x="52" y="216"/>
                  </a:cxn>
                  <a:cxn ang="0">
                    <a:pos x="64" y="222"/>
                  </a:cxn>
                  <a:cxn ang="0">
                    <a:pos x="76" y="230"/>
                  </a:cxn>
                </a:cxnLst>
                <a:rect l="0" t="0" r="r" b="b"/>
                <a:pathLst>
                  <a:path w="219" h="235">
                    <a:moveTo>
                      <a:pt x="74" y="230"/>
                    </a:moveTo>
                    <a:lnTo>
                      <a:pt x="82" y="232"/>
                    </a:lnTo>
                    <a:lnTo>
                      <a:pt x="86" y="234"/>
                    </a:lnTo>
                    <a:lnTo>
                      <a:pt x="90" y="234"/>
                    </a:lnTo>
                    <a:lnTo>
                      <a:pt x="94" y="234"/>
                    </a:lnTo>
                    <a:lnTo>
                      <a:pt x="98" y="234"/>
                    </a:lnTo>
                    <a:lnTo>
                      <a:pt x="104" y="234"/>
                    </a:lnTo>
                    <a:lnTo>
                      <a:pt x="108" y="232"/>
                    </a:lnTo>
                    <a:lnTo>
                      <a:pt x="112" y="230"/>
                    </a:lnTo>
                    <a:lnTo>
                      <a:pt x="120" y="228"/>
                    </a:lnTo>
                    <a:lnTo>
                      <a:pt x="122" y="224"/>
                    </a:lnTo>
                    <a:lnTo>
                      <a:pt x="126" y="218"/>
                    </a:lnTo>
                    <a:lnTo>
                      <a:pt x="130" y="214"/>
                    </a:lnTo>
                    <a:lnTo>
                      <a:pt x="136" y="208"/>
                    </a:lnTo>
                    <a:lnTo>
                      <a:pt x="138" y="204"/>
                    </a:lnTo>
                    <a:lnTo>
                      <a:pt x="142" y="198"/>
                    </a:lnTo>
                    <a:lnTo>
                      <a:pt x="144" y="194"/>
                    </a:lnTo>
                    <a:lnTo>
                      <a:pt x="146" y="190"/>
                    </a:lnTo>
                    <a:lnTo>
                      <a:pt x="148" y="186"/>
                    </a:lnTo>
                    <a:lnTo>
                      <a:pt x="150" y="182"/>
                    </a:lnTo>
                    <a:lnTo>
                      <a:pt x="146" y="182"/>
                    </a:lnTo>
                    <a:lnTo>
                      <a:pt x="146" y="176"/>
                    </a:lnTo>
                    <a:lnTo>
                      <a:pt x="148" y="172"/>
                    </a:lnTo>
                    <a:lnTo>
                      <a:pt x="150" y="168"/>
                    </a:lnTo>
                    <a:lnTo>
                      <a:pt x="154" y="164"/>
                    </a:lnTo>
                    <a:lnTo>
                      <a:pt x="156" y="160"/>
                    </a:lnTo>
                    <a:lnTo>
                      <a:pt x="160" y="158"/>
                    </a:lnTo>
                    <a:lnTo>
                      <a:pt x="164" y="156"/>
                    </a:lnTo>
                    <a:lnTo>
                      <a:pt x="172" y="146"/>
                    </a:lnTo>
                    <a:lnTo>
                      <a:pt x="176" y="142"/>
                    </a:lnTo>
                    <a:lnTo>
                      <a:pt x="178" y="138"/>
                    </a:lnTo>
                    <a:lnTo>
                      <a:pt x="180" y="134"/>
                    </a:lnTo>
                    <a:lnTo>
                      <a:pt x="186" y="126"/>
                    </a:lnTo>
                    <a:lnTo>
                      <a:pt x="190" y="124"/>
                    </a:lnTo>
                    <a:lnTo>
                      <a:pt x="194" y="122"/>
                    </a:lnTo>
                    <a:lnTo>
                      <a:pt x="196" y="118"/>
                    </a:lnTo>
                    <a:lnTo>
                      <a:pt x="200" y="116"/>
                    </a:lnTo>
                    <a:lnTo>
                      <a:pt x="206" y="110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100"/>
                    </a:lnTo>
                    <a:lnTo>
                      <a:pt x="218" y="94"/>
                    </a:lnTo>
                    <a:lnTo>
                      <a:pt x="218" y="90"/>
                    </a:lnTo>
                    <a:lnTo>
                      <a:pt x="218" y="80"/>
                    </a:lnTo>
                    <a:lnTo>
                      <a:pt x="218" y="72"/>
                    </a:lnTo>
                    <a:lnTo>
                      <a:pt x="218" y="68"/>
                    </a:lnTo>
                    <a:lnTo>
                      <a:pt x="218" y="64"/>
                    </a:lnTo>
                    <a:lnTo>
                      <a:pt x="216" y="60"/>
                    </a:lnTo>
                    <a:lnTo>
                      <a:pt x="212" y="56"/>
                    </a:lnTo>
                    <a:lnTo>
                      <a:pt x="208" y="54"/>
                    </a:lnTo>
                    <a:lnTo>
                      <a:pt x="200" y="48"/>
                    </a:lnTo>
                    <a:lnTo>
                      <a:pt x="196" y="46"/>
                    </a:lnTo>
                    <a:lnTo>
                      <a:pt x="192" y="46"/>
                    </a:lnTo>
                    <a:lnTo>
                      <a:pt x="188" y="44"/>
                    </a:lnTo>
                    <a:lnTo>
                      <a:pt x="178" y="38"/>
                    </a:lnTo>
                    <a:lnTo>
                      <a:pt x="174" y="36"/>
                    </a:lnTo>
                    <a:lnTo>
                      <a:pt x="172" y="32"/>
                    </a:lnTo>
                    <a:lnTo>
                      <a:pt x="168" y="28"/>
                    </a:lnTo>
                    <a:lnTo>
                      <a:pt x="164" y="26"/>
                    </a:lnTo>
                    <a:lnTo>
                      <a:pt x="162" y="22"/>
                    </a:lnTo>
                    <a:lnTo>
                      <a:pt x="158" y="20"/>
                    </a:lnTo>
                    <a:lnTo>
                      <a:pt x="148" y="14"/>
                    </a:lnTo>
                    <a:lnTo>
                      <a:pt x="144" y="12"/>
                    </a:lnTo>
                    <a:lnTo>
                      <a:pt x="140" y="10"/>
                    </a:lnTo>
                    <a:lnTo>
                      <a:pt x="136" y="8"/>
                    </a:lnTo>
                    <a:lnTo>
                      <a:pt x="132" y="8"/>
                    </a:lnTo>
                    <a:lnTo>
                      <a:pt x="122" y="4"/>
                    </a:lnTo>
                    <a:lnTo>
                      <a:pt x="118" y="4"/>
                    </a:lnTo>
                    <a:lnTo>
                      <a:pt x="114" y="2"/>
                    </a:lnTo>
                    <a:lnTo>
                      <a:pt x="110" y="2"/>
                    </a:lnTo>
                    <a:lnTo>
                      <a:pt x="106" y="2"/>
                    </a:lnTo>
                    <a:lnTo>
                      <a:pt x="98" y="0"/>
                    </a:lnTo>
                    <a:lnTo>
                      <a:pt x="94" y="0"/>
                    </a:lnTo>
                    <a:lnTo>
                      <a:pt x="90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64" y="2"/>
                    </a:lnTo>
                    <a:lnTo>
                      <a:pt x="56" y="4"/>
                    </a:lnTo>
                    <a:lnTo>
                      <a:pt x="52" y="6"/>
                    </a:lnTo>
                    <a:lnTo>
                      <a:pt x="46" y="10"/>
                    </a:lnTo>
                    <a:lnTo>
                      <a:pt x="42" y="12"/>
                    </a:lnTo>
                    <a:lnTo>
                      <a:pt x="40" y="16"/>
                    </a:lnTo>
                    <a:lnTo>
                      <a:pt x="32" y="22"/>
                    </a:lnTo>
                    <a:lnTo>
                      <a:pt x="28" y="24"/>
                    </a:lnTo>
                    <a:lnTo>
                      <a:pt x="26" y="28"/>
                    </a:lnTo>
                    <a:lnTo>
                      <a:pt x="20" y="30"/>
                    </a:lnTo>
                    <a:lnTo>
                      <a:pt x="18" y="34"/>
                    </a:lnTo>
                    <a:lnTo>
                      <a:pt x="16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6" y="48"/>
                    </a:lnTo>
                    <a:lnTo>
                      <a:pt x="4" y="52"/>
                    </a:lnTo>
                    <a:lnTo>
                      <a:pt x="4" y="56"/>
                    </a:lnTo>
                    <a:lnTo>
                      <a:pt x="2" y="60"/>
                    </a:lnTo>
                    <a:lnTo>
                      <a:pt x="2" y="64"/>
                    </a:lnTo>
                    <a:lnTo>
                      <a:pt x="2" y="68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0" y="94"/>
                    </a:lnTo>
                    <a:lnTo>
                      <a:pt x="0" y="102"/>
                    </a:lnTo>
                    <a:lnTo>
                      <a:pt x="0" y="106"/>
                    </a:lnTo>
                    <a:lnTo>
                      <a:pt x="2" y="110"/>
                    </a:lnTo>
                    <a:lnTo>
                      <a:pt x="4" y="116"/>
                    </a:lnTo>
                    <a:lnTo>
                      <a:pt x="6" y="120"/>
                    </a:lnTo>
                    <a:lnTo>
                      <a:pt x="10" y="122"/>
                    </a:lnTo>
                    <a:lnTo>
                      <a:pt x="10" y="126"/>
                    </a:lnTo>
                    <a:lnTo>
                      <a:pt x="14" y="132"/>
                    </a:lnTo>
                    <a:lnTo>
                      <a:pt x="18" y="136"/>
                    </a:lnTo>
                    <a:lnTo>
                      <a:pt x="22" y="142"/>
                    </a:lnTo>
                    <a:lnTo>
                      <a:pt x="22" y="146"/>
                    </a:lnTo>
                    <a:lnTo>
                      <a:pt x="24" y="150"/>
                    </a:lnTo>
                    <a:lnTo>
                      <a:pt x="26" y="154"/>
                    </a:lnTo>
                    <a:lnTo>
                      <a:pt x="30" y="158"/>
                    </a:lnTo>
                    <a:lnTo>
                      <a:pt x="30" y="162"/>
                    </a:lnTo>
                    <a:lnTo>
                      <a:pt x="34" y="166"/>
                    </a:lnTo>
                    <a:lnTo>
                      <a:pt x="34" y="170"/>
                    </a:lnTo>
                    <a:lnTo>
                      <a:pt x="36" y="174"/>
                    </a:lnTo>
                    <a:lnTo>
                      <a:pt x="38" y="180"/>
                    </a:lnTo>
                    <a:lnTo>
                      <a:pt x="38" y="184"/>
                    </a:lnTo>
                    <a:lnTo>
                      <a:pt x="38" y="190"/>
                    </a:lnTo>
                    <a:lnTo>
                      <a:pt x="38" y="194"/>
                    </a:lnTo>
                    <a:lnTo>
                      <a:pt x="38" y="198"/>
                    </a:lnTo>
                    <a:lnTo>
                      <a:pt x="38" y="202"/>
                    </a:lnTo>
                    <a:lnTo>
                      <a:pt x="42" y="208"/>
                    </a:lnTo>
                    <a:lnTo>
                      <a:pt x="44" y="212"/>
                    </a:lnTo>
                    <a:lnTo>
                      <a:pt x="48" y="214"/>
                    </a:lnTo>
                    <a:lnTo>
                      <a:pt x="52" y="216"/>
                    </a:lnTo>
                    <a:lnTo>
                      <a:pt x="56" y="218"/>
                    </a:lnTo>
                    <a:lnTo>
                      <a:pt x="60" y="220"/>
                    </a:lnTo>
                    <a:lnTo>
                      <a:pt x="64" y="222"/>
                    </a:lnTo>
                    <a:lnTo>
                      <a:pt x="70" y="224"/>
                    </a:lnTo>
                    <a:lnTo>
                      <a:pt x="72" y="228"/>
                    </a:lnTo>
                    <a:lnTo>
                      <a:pt x="76" y="230"/>
                    </a:lnTo>
                    <a:lnTo>
                      <a:pt x="80" y="228"/>
                    </a:lnTo>
                    <a:lnTo>
                      <a:pt x="74" y="23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ltGray">
              <a:xfrm>
                <a:off x="1132" y="224"/>
                <a:ext cx="67" cy="71"/>
              </a:xfrm>
              <a:custGeom>
                <a:avLst/>
                <a:gdLst/>
                <a:ahLst/>
                <a:cxnLst>
                  <a:cxn ang="0">
                    <a:pos x="38" y="70"/>
                  </a:cxn>
                  <a:cxn ang="0">
                    <a:pos x="44" y="70"/>
                  </a:cxn>
                  <a:cxn ang="0">
                    <a:pos x="48" y="68"/>
                  </a:cxn>
                  <a:cxn ang="0">
                    <a:pos x="50" y="64"/>
                  </a:cxn>
                  <a:cxn ang="0">
                    <a:pos x="54" y="62"/>
                  </a:cxn>
                  <a:cxn ang="0">
                    <a:pos x="56" y="58"/>
                  </a:cxn>
                  <a:cxn ang="0">
                    <a:pos x="60" y="56"/>
                  </a:cxn>
                  <a:cxn ang="0">
                    <a:pos x="62" y="52"/>
                  </a:cxn>
                  <a:cxn ang="0">
                    <a:pos x="62" y="48"/>
                  </a:cxn>
                  <a:cxn ang="0">
                    <a:pos x="64" y="44"/>
                  </a:cxn>
                  <a:cxn ang="0">
                    <a:pos x="64" y="40"/>
                  </a:cxn>
                  <a:cxn ang="0">
                    <a:pos x="64" y="36"/>
                  </a:cxn>
                  <a:cxn ang="0">
                    <a:pos x="66" y="32"/>
                  </a:cxn>
                  <a:cxn ang="0">
                    <a:pos x="66" y="28"/>
                  </a:cxn>
                  <a:cxn ang="0">
                    <a:pos x="66" y="24"/>
                  </a:cxn>
                  <a:cxn ang="0">
                    <a:pos x="66" y="20"/>
                  </a:cxn>
                  <a:cxn ang="0">
                    <a:pos x="60" y="16"/>
                  </a:cxn>
                  <a:cxn ang="0">
                    <a:pos x="58" y="12"/>
                  </a:cxn>
                  <a:cxn ang="0">
                    <a:pos x="54" y="12"/>
                  </a:cxn>
                  <a:cxn ang="0">
                    <a:pos x="50" y="8"/>
                  </a:cxn>
                  <a:cxn ang="0">
                    <a:pos x="46" y="6"/>
                  </a:cxn>
                  <a:cxn ang="0">
                    <a:pos x="42" y="4"/>
                  </a:cxn>
                  <a:cxn ang="0">
                    <a:pos x="36" y="2"/>
                  </a:cxn>
                  <a:cxn ang="0">
                    <a:pos x="32" y="0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12" y="0"/>
                  </a:cxn>
                  <a:cxn ang="0">
                    <a:pos x="8" y="4"/>
                  </a:cxn>
                  <a:cxn ang="0">
                    <a:pos x="4" y="6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8" y="42"/>
                  </a:cxn>
                  <a:cxn ang="0">
                    <a:pos x="12" y="48"/>
                  </a:cxn>
                  <a:cxn ang="0">
                    <a:pos x="14" y="52"/>
                  </a:cxn>
                  <a:cxn ang="0">
                    <a:pos x="18" y="54"/>
                  </a:cxn>
                  <a:cxn ang="0">
                    <a:pos x="22" y="56"/>
                  </a:cxn>
                  <a:cxn ang="0">
                    <a:pos x="28" y="62"/>
                  </a:cxn>
                  <a:cxn ang="0">
                    <a:pos x="32" y="64"/>
                  </a:cxn>
                  <a:cxn ang="0">
                    <a:pos x="34" y="68"/>
                  </a:cxn>
                  <a:cxn ang="0">
                    <a:pos x="38" y="70"/>
                  </a:cxn>
                  <a:cxn ang="0">
                    <a:pos x="42" y="70"/>
                  </a:cxn>
                  <a:cxn ang="0">
                    <a:pos x="38" y="70"/>
                  </a:cxn>
                </a:cxnLst>
                <a:rect l="0" t="0" r="r" b="b"/>
                <a:pathLst>
                  <a:path w="67" h="71">
                    <a:moveTo>
                      <a:pt x="38" y="70"/>
                    </a:moveTo>
                    <a:lnTo>
                      <a:pt x="44" y="70"/>
                    </a:lnTo>
                    <a:lnTo>
                      <a:pt x="48" y="68"/>
                    </a:lnTo>
                    <a:lnTo>
                      <a:pt x="50" y="64"/>
                    </a:lnTo>
                    <a:lnTo>
                      <a:pt x="54" y="62"/>
                    </a:lnTo>
                    <a:lnTo>
                      <a:pt x="56" y="58"/>
                    </a:lnTo>
                    <a:lnTo>
                      <a:pt x="60" y="56"/>
                    </a:lnTo>
                    <a:lnTo>
                      <a:pt x="62" y="52"/>
                    </a:lnTo>
                    <a:lnTo>
                      <a:pt x="62" y="48"/>
                    </a:lnTo>
                    <a:lnTo>
                      <a:pt x="64" y="44"/>
                    </a:lnTo>
                    <a:lnTo>
                      <a:pt x="64" y="40"/>
                    </a:lnTo>
                    <a:lnTo>
                      <a:pt x="64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6" y="24"/>
                    </a:lnTo>
                    <a:lnTo>
                      <a:pt x="66" y="20"/>
                    </a:lnTo>
                    <a:lnTo>
                      <a:pt x="60" y="16"/>
                    </a:lnTo>
                    <a:lnTo>
                      <a:pt x="58" y="12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6"/>
                    </a:lnTo>
                    <a:lnTo>
                      <a:pt x="42" y="4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2" y="0"/>
                    </a:lnTo>
                    <a:lnTo>
                      <a:pt x="8" y="4"/>
                    </a:lnTo>
                    <a:lnTo>
                      <a:pt x="4" y="6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8" y="42"/>
                    </a:lnTo>
                    <a:lnTo>
                      <a:pt x="12" y="48"/>
                    </a:lnTo>
                    <a:lnTo>
                      <a:pt x="14" y="52"/>
                    </a:lnTo>
                    <a:lnTo>
                      <a:pt x="18" y="54"/>
                    </a:lnTo>
                    <a:lnTo>
                      <a:pt x="22" y="56"/>
                    </a:lnTo>
                    <a:lnTo>
                      <a:pt x="28" y="62"/>
                    </a:lnTo>
                    <a:lnTo>
                      <a:pt x="32" y="64"/>
                    </a:lnTo>
                    <a:lnTo>
                      <a:pt x="34" y="68"/>
                    </a:lnTo>
                    <a:lnTo>
                      <a:pt x="38" y="70"/>
                    </a:lnTo>
                    <a:lnTo>
                      <a:pt x="42" y="70"/>
                    </a:lnTo>
                    <a:lnTo>
                      <a:pt x="38" y="7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4" name="Freeform 16"/>
              <p:cNvSpPr>
                <a:spLocks/>
              </p:cNvSpPr>
              <p:nvPr/>
            </p:nvSpPr>
            <p:spPr bwMode="ltGray">
              <a:xfrm>
                <a:off x="1602" y="398"/>
                <a:ext cx="39" cy="29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2" y="10"/>
                  </a:cxn>
                  <a:cxn ang="0">
                    <a:pos x="6" y="10"/>
                  </a:cxn>
                  <a:cxn ang="0">
                    <a:pos x="8" y="6"/>
                  </a:cxn>
                  <a:cxn ang="0">
                    <a:pos x="8" y="2"/>
                  </a:cxn>
                  <a:cxn ang="0">
                    <a:pos x="12" y="2"/>
                  </a:cxn>
                  <a:cxn ang="0">
                    <a:pos x="16" y="2"/>
                  </a:cxn>
                  <a:cxn ang="0">
                    <a:pos x="22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6" y="4"/>
                  </a:cxn>
                  <a:cxn ang="0">
                    <a:pos x="38" y="8"/>
                  </a:cxn>
                  <a:cxn ang="0">
                    <a:pos x="38" y="12"/>
                  </a:cxn>
                  <a:cxn ang="0">
                    <a:pos x="38" y="16"/>
                  </a:cxn>
                  <a:cxn ang="0">
                    <a:pos x="34" y="16"/>
                  </a:cxn>
                  <a:cxn ang="0">
                    <a:pos x="30" y="16"/>
                  </a:cxn>
                  <a:cxn ang="0">
                    <a:pos x="30" y="20"/>
                  </a:cxn>
                  <a:cxn ang="0">
                    <a:pos x="30" y="24"/>
                  </a:cxn>
                  <a:cxn ang="0">
                    <a:pos x="26" y="26"/>
                  </a:cxn>
                  <a:cxn ang="0">
                    <a:pos x="18" y="28"/>
                  </a:cxn>
                  <a:cxn ang="0">
                    <a:pos x="14" y="28"/>
                  </a:cxn>
                  <a:cxn ang="0">
                    <a:pos x="10" y="28"/>
                  </a:cxn>
                  <a:cxn ang="0">
                    <a:pos x="6" y="28"/>
                  </a:cxn>
                  <a:cxn ang="0">
                    <a:pos x="2" y="28"/>
                  </a:cxn>
                  <a:cxn ang="0">
                    <a:pos x="2" y="26"/>
                  </a:cxn>
                </a:cxnLst>
                <a:rect l="0" t="0" r="r" b="b"/>
                <a:pathLst>
                  <a:path w="39" h="29">
                    <a:moveTo>
                      <a:pt x="2" y="26"/>
                    </a:moveTo>
                    <a:lnTo>
                      <a:pt x="2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6" y="10"/>
                    </a:lnTo>
                    <a:lnTo>
                      <a:pt x="8" y="6"/>
                    </a:lnTo>
                    <a:lnTo>
                      <a:pt x="8" y="2"/>
                    </a:lnTo>
                    <a:lnTo>
                      <a:pt x="12" y="2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6" y="4"/>
                    </a:lnTo>
                    <a:lnTo>
                      <a:pt x="38" y="8"/>
                    </a:lnTo>
                    <a:lnTo>
                      <a:pt x="38" y="12"/>
                    </a:lnTo>
                    <a:lnTo>
                      <a:pt x="38" y="16"/>
                    </a:lnTo>
                    <a:lnTo>
                      <a:pt x="34" y="16"/>
                    </a:lnTo>
                    <a:lnTo>
                      <a:pt x="30" y="16"/>
                    </a:lnTo>
                    <a:lnTo>
                      <a:pt x="30" y="20"/>
                    </a:lnTo>
                    <a:lnTo>
                      <a:pt x="30" y="24"/>
                    </a:lnTo>
                    <a:lnTo>
                      <a:pt x="26" y="26"/>
                    </a:lnTo>
                    <a:lnTo>
                      <a:pt x="18" y="28"/>
                    </a:lnTo>
                    <a:lnTo>
                      <a:pt x="14" y="28"/>
                    </a:lnTo>
                    <a:lnTo>
                      <a:pt x="10" y="28"/>
                    </a:lnTo>
                    <a:lnTo>
                      <a:pt x="6" y="28"/>
                    </a:lnTo>
                    <a:lnTo>
                      <a:pt x="2" y="28"/>
                    </a:lnTo>
                    <a:lnTo>
                      <a:pt x="2" y="26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5" name="Freeform 17"/>
              <p:cNvSpPr>
                <a:spLocks/>
              </p:cNvSpPr>
              <p:nvPr/>
            </p:nvSpPr>
            <p:spPr bwMode="ltGray">
              <a:xfrm>
                <a:off x="1434" y="448"/>
                <a:ext cx="47" cy="53"/>
              </a:xfrm>
              <a:custGeom>
                <a:avLst/>
                <a:gdLst/>
                <a:ahLst/>
                <a:cxnLst>
                  <a:cxn ang="0">
                    <a:pos x="2" y="50"/>
                  </a:cxn>
                  <a:cxn ang="0">
                    <a:pos x="6" y="50"/>
                  </a:cxn>
                  <a:cxn ang="0">
                    <a:pos x="10" y="50"/>
                  </a:cxn>
                  <a:cxn ang="0">
                    <a:pos x="14" y="50"/>
                  </a:cxn>
                  <a:cxn ang="0">
                    <a:pos x="20" y="48"/>
                  </a:cxn>
                  <a:cxn ang="0">
                    <a:pos x="24" y="48"/>
                  </a:cxn>
                  <a:cxn ang="0">
                    <a:pos x="30" y="48"/>
                  </a:cxn>
                  <a:cxn ang="0">
                    <a:pos x="34" y="48"/>
                  </a:cxn>
                  <a:cxn ang="0">
                    <a:pos x="36" y="44"/>
                  </a:cxn>
                  <a:cxn ang="0">
                    <a:pos x="38" y="40"/>
                  </a:cxn>
                  <a:cxn ang="0">
                    <a:pos x="42" y="36"/>
                  </a:cxn>
                  <a:cxn ang="0">
                    <a:pos x="46" y="32"/>
                  </a:cxn>
                  <a:cxn ang="0">
                    <a:pos x="46" y="28"/>
                  </a:cxn>
                  <a:cxn ang="0">
                    <a:pos x="46" y="24"/>
                  </a:cxn>
                  <a:cxn ang="0">
                    <a:pos x="44" y="20"/>
                  </a:cxn>
                  <a:cxn ang="0">
                    <a:pos x="40" y="12"/>
                  </a:cxn>
                  <a:cxn ang="0">
                    <a:pos x="40" y="8"/>
                  </a:cxn>
                  <a:cxn ang="0">
                    <a:pos x="40" y="4"/>
                  </a:cxn>
                  <a:cxn ang="0">
                    <a:pos x="40" y="0"/>
                  </a:cxn>
                  <a:cxn ang="0">
                    <a:pos x="34" y="0"/>
                  </a:cxn>
                  <a:cxn ang="0">
                    <a:pos x="28" y="2"/>
                  </a:cxn>
                  <a:cxn ang="0">
                    <a:pos x="28" y="6"/>
                  </a:cxn>
                  <a:cxn ang="0">
                    <a:pos x="24" y="8"/>
                  </a:cxn>
                  <a:cxn ang="0">
                    <a:pos x="20" y="8"/>
                  </a:cxn>
                  <a:cxn ang="0">
                    <a:pos x="18" y="12"/>
                  </a:cxn>
                  <a:cxn ang="0">
                    <a:pos x="18" y="16"/>
                  </a:cxn>
                  <a:cxn ang="0">
                    <a:pos x="18" y="20"/>
                  </a:cxn>
                  <a:cxn ang="0">
                    <a:pos x="18" y="24"/>
                  </a:cxn>
                  <a:cxn ang="0">
                    <a:pos x="18" y="30"/>
                  </a:cxn>
                  <a:cxn ang="0">
                    <a:pos x="16" y="34"/>
                  </a:cxn>
                  <a:cxn ang="0">
                    <a:pos x="10" y="36"/>
                  </a:cxn>
                  <a:cxn ang="0">
                    <a:pos x="6" y="38"/>
                  </a:cxn>
                  <a:cxn ang="0">
                    <a:pos x="2" y="40"/>
                  </a:cxn>
                  <a:cxn ang="0">
                    <a:pos x="0" y="44"/>
                  </a:cxn>
                  <a:cxn ang="0">
                    <a:pos x="0" y="48"/>
                  </a:cxn>
                  <a:cxn ang="0">
                    <a:pos x="0" y="52"/>
                  </a:cxn>
                  <a:cxn ang="0">
                    <a:pos x="2" y="50"/>
                  </a:cxn>
                </a:cxnLst>
                <a:rect l="0" t="0" r="r" b="b"/>
                <a:pathLst>
                  <a:path w="47" h="53">
                    <a:moveTo>
                      <a:pt x="2" y="50"/>
                    </a:moveTo>
                    <a:lnTo>
                      <a:pt x="6" y="50"/>
                    </a:lnTo>
                    <a:lnTo>
                      <a:pt x="10" y="50"/>
                    </a:lnTo>
                    <a:lnTo>
                      <a:pt x="14" y="50"/>
                    </a:lnTo>
                    <a:lnTo>
                      <a:pt x="20" y="48"/>
                    </a:lnTo>
                    <a:lnTo>
                      <a:pt x="24" y="48"/>
                    </a:lnTo>
                    <a:lnTo>
                      <a:pt x="30" y="48"/>
                    </a:lnTo>
                    <a:lnTo>
                      <a:pt x="34" y="48"/>
                    </a:lnTo>
                    <a:lnTo>
                      <a:pt x="36" y="44"/>
                    </a:lnTo>
                    <a:lnTo>
                      <a:pt x="38" y="40"/>
                    </a:lnTo>
                    <a:lnTo>
                      <a:pt x="42" y="36"/>
                    </a:lnTo>
                    <a:lnTo>
                      <a:pt x="46" y="32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4" y="20"/>
                    </a:lnTo>
                    <a:lnTo>
                      <a:pt x="40" y="12"/>
                    </a:lnTo>
                    <a:lnTo>
                      <a:pt x="40" y="8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8" y="2"/>
                    </a:lnTo>
                    <a:lnTo>
                      <a:pt x="28" y="6"/>
                    </a:lnTo>
                    <a:lnTo>
                      <a:pt x="24" y="8"/>
                    </a:lnTo>
                    <a:lnTo>
                      <a:pt x="20" y="8"/>
                    </a:lnTo>
                    <a:lnTo>
                      <a:pt x="18" y="12"/>
                    </a:lnTo>
                    <a:lnTo>
                      <a:pt x="18" y="16"/>
                    </a:lnTo>
                    <a:lnTo>
                      <a:pt x="18" y="20"/>
                    </a:lnTo>
                    <a:lnTo>
                      <a:pt x="18" y="24"/>
                    </a:lnTo>
                    <a:lnTo>
                      <a:pt x="18" y="30"/>
                    </a:lnTo>
                    <a:lnTo>
                      <a:pt x="16" y="34"/>
                    </a:lnTo>
                    <a:lnTo>
                      <a:pt x="10" y="36"/>
                    </a:lnTo>
                    <a:lnTo>
                      <a:pt x="6" y="38"/>
                    </a:lnTo>
                    <a:lnTo>
                      <a:pt x="2" y="40"/>
                    </a:lnTo>
                    <a:lnTo>
                      <a:pt x="0" y="44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2" y="5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6" name="Freeform 18"/>
              <p:cNvSpPr>
                <a:spLocks/>
              </p:cNvSpPr>
              <p:nvPr/>
            </p:nvSpPr>
            <p:spPr bwMode="ltGray">
              <a:xfrm>
                <a:off x="1750" y="230"/>
                <a:ext cx="171" cy="95"/>
              </a:xfrm>
              <a:custGeom>
                <a:avLst/>
                <a:gdLst/>
                <a:ahLst/>
                <a:cxnLst>
                  <a:cxn ang="0">
                    <a:pos x="10" y="92"/>
                  </a:cxn>
                  <a:cxn ang="0">
                    <a:pos x="18" y="92"/>
                  </a:cxn>
                  <a:cxn ang="0">
                    <a:pos x="26" y="90"/>
                  </a:cxn>
                  <a:cxn ang="0">
                    <a:pos x="34" y="90"/>
                  </a:cxn>
                  <a:cxn ang="0">
                    <a:pos x="42" y="90"/>
                  </a:cxn>
                  <a:cxn ang="0">
                    <a:pos x="48" y="86"/>
                  </a:cxn>
                  <a:cxn ang="0">
                    <a:pos x="56" y="82"/>
                  </a:cxn>
                  <a:cxn ang="0">
                    <a:pos x="66" y="84"/>
                  </a:cxn>
                  <a:cxn ang="0">
                    <a:pos x="76" y="84"/>
                  </a:cxn>
                  <a:cxn ang="0">
                    <a:pos x="86" y="84"/>
                  </a:cxn>
                  <a:cxn ang="0">
                    <a:pos x="94" y="84"/>
                  </a:cxn>
                  <a:cxn ang="0">
                    <a:pos x="102" y="82"/>
                  </a:cxn>
                  <a:cxn ang="0">
                    <a:pos x="110" y="78"/>
                  </a:cxn>
                  <a:cxn ang="0">
                    <a:pos x="120" y="76"/>
                  </a:cxn>
                  <a:cxn ang="0">
                    <a:pos x="130" y="72"/>
                  </a:cxn>
                  <a:cxn ang="0">
                    <a:pos x="138" y="68"/>
                  </a:cxn>
                  <a:cxn ang="0">
                    <a:pos x="148" y="62"/>
                  </a:cxn>
                  <a:cxn ang="0">
                    <a:pos x="156" y="56"/>
                  </a:cxn>
                  <a:cxn ang="0">
                    <a:pos x="162" y="46"/>
                  </a:cxn>
                  <a:cxn ang="0">
                    <a:pos x="166" y="38"/>
                  </a:cxn>
                  <a:cxn ang="0">
                    <a:pos x="170" y="30"/>
                  </a:cxn>
                  <a:cxn ang="0">
                    <a:pos x="170" y="20"/>
                  </a:cxn>
                  <a:cxn ang="0">
                    <a:pos x="164" y="14"/>
                  </a:cxn>
                  <a:cxn ang="0">
                    <a:pos x="158" y="8"/>
                  </a:cxn>
                  <a:cxn ang="0">
                    <a:pos x="148" y="0"/>
                  </a:cxn>
                  <a:cxn ang="0">
                    <a:pos x="138" y="0"/>
                  </a:cxn>
                  <a:cxn ang="0">
                    <a:pos x="130" y="0"/>
                  </a:cxn>
                  <a:cxn ang="0">
                    <a:pos x="120" y="2"/>
                  </a:cxn>
                  <a:cxn ang="0">
                    <a:pos x="112" y="6"/>
                  </a:cxn>
                  <a:cxn ang="0">
                    <a:pos x="104" y="10"/>
                  </a:cxn>
                  <a:cxn ang="0">
                    <a:pos x="96" y="16"/>
                  </a:cxn>
                  <a:cxn ang="0">
                    <a:pos x="86" y="24"/>
                  </a:cxn>
                  <a:cxn ang="0">
                    <a:pos x="78" y="28"/>
                  </a:cxn>
                  <a:cxn ang="0">
                    <a:pos x="74" y="36"/>
                  </a:cxn>
                  <a:cxn ang="0">
                    <a:pos x="64" y="44"/>
                  </a:cxn>
                  <a:cxn ang="0">
                    <a:pos x="56" y="52"/>
                  </a:cxn>
                  <a:cxn ang="0">
                    <a:pos x="48" y="60"/>
                  </a:cxn>
                  <a:cxn ang="0">
                    <a:pos x="40" y="66"/>
                  </a:cxn>
                  <a:cxn ang="0">
                    <a:pos x="30" y="68"/>
                  </a:cxn>
                  <a:cxn ang="0">
                    <a:pos x="24" y="72"/>
                  </a:cxn>
                  <a:cxn ang="0">
                    <a:pos x="16" y="74"/>
                  </a:cxn>
                  <a:cxn ang="0">
                    <a:pos x="8" y="78"/>
                  </a:cxn>
                  <a:cxn ang="0">
                    <a:pos x="2" y="86"/>
                  </a:cxn>
                  <a:cxn ang="0">
                    <a:pos x="2" y="94"/>
                  </a:cxn>
                </a:cxnLst>
                <a:rect l="0" t="0" r="r" b="b"/>
                <a:pathLst>
                  <a:path w="171" h="95">
                    <a:moveTo>
                      <a:pt x="6" y="92"/>
                    </a:moveTo>
                    <a:lnTo>
                      <a:pt x="10" y="92"/>
                    </a:lnTo>
                    <a:lnTo>
                      <a:pt x="14" y="92"/>
                    </a:lnTo>
                    <a:lnTo>
                      <a:pt x="18" y="92"/>
                    </a:lnTo>
                    <a:lnTo>
                      <a:pt x="22" y="92"/>
                    </a:lnTo>
                    <a:lnTo>
                      <a:pt x="26" y="90"/>
                    </a:lnTo>
                    <a:lnTo>
                      <a:pt x="30" y="90"/>
                    </a:lnTo>
                    <a:lnTo>
                      <a:pt x="34" y="90"/>
                    </a:lnTo>
                    <a:lnTo>
                      <a:pt x="38" y="90"/>
                    </a:lnTo>
                    <a:lnTo>
                      <a:pt x="42" y="90"/>
                    </a:lnTo>
                    <a:lnTo>
                      <a:pt x="46" y="90"/>
                    </a:lnTo>
                    <a:lnTo>
                      <a:pt x="48" y="86"/>
                    </a:lnTo>
                    <a:lnTo>
                      <a:pt x="52" y="82"/>
                    </a:lnTo>
                    <a:lnTo>
                      <a:pt x="56" y="82"/>
                    </a:lnTo>
                    <a:lnTo>
                      <a:pt x="60" y="82"/>
                    </a:lnTo>
                    <a:lnTo>
                      <a:pt x="66" y="84"/>
                    </a:lnTo>
                    <a:lnTo>
                      <a:pt x="70" y="84"/>
                    </a:lnTo>
                    <a:lnTo>
                      <a:pt x="76" y="84"/>
                    </a:lnTo>
                    <a:lnTo>
                      <a:pt x="80" y="84"/>
                    </a:lnTo>
                    <a:lnTo>
                      <a:pt x="86" y="84"/>
                    </a:lnTo>
                    <a:lnTo>
                      <a:pt x="90" y="84"/>
                    </a:lnTo>
                    <a:lnTo>
                      <a:pt x="94" y="84"/>
                    </a:lnTo>
                    <a:lnTo>
                      <a:pt x="98" y="82"/>
                    </a:lnTo>
                    <a:lnTo>
                      <a:pt x="102" y="82"/>
                    </a:lnTo>
                    <a:lnTo>
                      <a:pt x="106" y="80"/>
                    </a:lnTo>
                    <a:lnTo>
                      <a:pt x="110" y="78"/>
                    </a:lnTo>
                    <a:lnTo>
                      <a:pt x="116" y="76"/>
                    </a:lnTo>
                    <a:lnTo>
                      <a:pt x="120" y="76"/>
                    </a:lnTo>
                    <a:lnTo>
                      <a:pt x="124" y="74"/>
                    </a:lnTo>
                    <a:lnTo>
                      <a:pt x="130" y="72"/>
                    </a:lnTo>
                    <a:lnTo>
                      <a:pt x="134" y="72"/>
                    </a:lnTo>
                    <a:lnTo>
                      <a:pt x="138" y="68"/>
                    </a:lnTo>
                    <a:lnTo>
                      <a:pt x="144" y="64"/>
                    </a:lnTo>
                    <a:lnTo>
                      <a:pt x="148" y="62"/>
                    </a:lnTo>
                    <a:lnTo>
                      <a:pt x="152" y="58"/>
                    </a:lnTo>
                    <a:lnTo>
                      <a:pt x="156" y="56"/>
                    </a:lnTo>
                    <a:lnTo>
                      <a:pt x="158" y="52"/>
                    </a:lnTo>
                    <a:lnTo>
                      <a:pt x="162" y="46"/>
                    </a:lnTo>
                    <a:lnTo>
                      <a:pt x="164" y="42"/>
                    </a:lnTo>
                    <a:lnTo>
                      <a:pt x="166" y="38"/>
                    </a:lnTo>
                    <a:lnTo>
                      <a:pt x="168" y="34"/>
                    </a:lnTo>
                    <a:lnTo>
                      <a:pt x="170" y="30"/>
                    </a:lnTo>
                    <a:lnTo>
                      <a:pt x="170" y="26"/>
                    </a:lnTo>
                    <a:lnTo>
                      <a:pt x="170" y="20"/>
                    </a:lnTo>
                    <a:lnTo>
                      <a:pt x="168" y="16"/>
                    </a:lnTo>
                    <a:lnTo>
                      <a:pt x="164" y="14"/>
                    </a:lnTo>
                    <a:lnTo>
                      <a:pt x="162" y="10"/>
                    </a:lnTo>
                    <a:lnTo>
                      <a:pt x="158" y="8"/>
                    </a:lnTo>
                    <a:lnTo>
                      <a:pt x="156" y="4"/>
                    </a:lnTo>
                    <a:lnTo>
                      <a:pt x="148" y="0"/>
                    </a:lnTo>
                    <a:lnTo>
                      <a:pt x="144" y="0"/>
                    </a:lnTo>
                    <a:lnTo>
                      <a:pt x="138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4" y="2"/>
                    </a:lnTo>
                    <a:lnTo>
                      <a:pt x="120" y="2"/>
                    </a:lnTo>
                    <a:lnTo>
                      <a:pt x="116" y="4"/>
                    </a:lnTo>
                    <a:lnTo>
                      <a:pt x="112" y="6"/>
                    </a:lnTo>
                    <a:lnTo>
                      <a:pt x="108" y="10"/>
                    </a:lnTo>
                    <a:lnTo>
                      <a:pt x="104" y="10"/>
                    </a:lnTo>
                    <a:lnTo>
                      <a:pt x="100" y="14"/>
                    </a:lnTo>
                    <a:lnTo>
                      <a:pt x="96" y="16"/>
                    </a:lnTo>
                    <a:lnTo>
                      <a:pt x="92" y="18"/>
                    </a:lnTo>
                    <a:lnTo>
                      <a:pt x="86" y="24"/>
                    </a:lnTo>
                    <a:lnTo>
                      <a:pt x="82" y="26"/>
                    </a:lnTo>
                    <a:lnTo>
                      <a:pt x="78" y="28"/>
                    </a:lnTo>
                    <a:lnTo>
                      <a:pt x="76" y="32"/>
                    </a:lnTo>
                    <a:lnTo>
                      <a:pt x="74" y="36"/>
                    </a:lnTo>
                    <a:lnTo>
                      <a:pt x="70" y="40"/>
                    </a:lnTo>
                    <a:lnTo>
                      <a:pt x="64" y="44"/>
                    </a:lnTo>
                    <a:lnTo>
                      <a:pt x="60" y="48"/>
                    </a:lnTo>
                    <a:lnTo>
                      <a:pt x="56" y="52"/>
                    </a:lnTo>
                    <a:lnTo>
                      <a:pt x="52" y="58"/>
                    </a:lnTo>
                    <a:lnTo>
                      <a:pt x="48" y="60"/>
                    </a:lnTo>
                    <a:lnTo>
                      <a:pt x="44" y="64"/>
                    </a:lnTo>
                    <a:lnTo>
                      <a:pt x="40" y="66"/>
                    </a:lnTo>
                    <a:lnTo>
                      <a:pt x="36" y="68"/>
                    </a:lnTo>
                    <a:lnTo>
                      <a:pt x="30" y="68"/>
                    </a:lnTo>
                    <a:lnTo>
                      <a:pt x="26" y="68"/>
                    </a:lnTo>
                    <a:lnTo>
                      <a:pt x="24" y="72"/>
                    </a:lnTo>
                    <a:lnTo>
                      <a:pt x="20" y="74"/>
                    </a:lnTo>
                    <a:lnTo>
                      <a:pt x="16" y="74"/>
                    </a:lnTo>
                    <a:lnTo>
                      <a:pt x="12" y="76"/>
                    </a:lnTo>
                    <a:lnTo>
                      <a:pt x="8" y="78"/>
                    </a:lnTo>
                    <a:lnTo>
                      <a:pt x="4" y="82"/>
                    </a:lnTo>
                    <a:lnTo>
                      <a:pt x="2" y="86"/>
                    </a:lnTo>
                    <a:lnTo>
                      <a:pt x="0" y="90"/>
                    </a:lnTo>
                    <a:lnTo>
                      <a:pt x="2" y="94"/>
                    </a:lnTo>
                    <a:lnTo>
                      <a:pt x="6" y="9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7" name="Freeform 19"/>
              <p:cNvSpPr>
                <a:spLocks/>
              </p:cNvSpPr>
              <p:nvPr/>
            </p:nvSpPr>
            <p:spPr bwMode="ltGray">
              <a:xfrm>
                <a:off x="1842" y="716"/>
                <a:ext cx="45" cy="29"/>
              </a:xfrm>
              <a:custGeom>
                <a:avLst/>
                <a:gdLst/>
                <a:ahLst/>
                <a:cxnLst>
                  <a:cxn ang="0">
                    <a:pos x="4" y="18"/>
                  </a:cxn>
                  <a:cxn ang="0">
                    <a:pos x="8" y="20"/>
                  </a:cxn>
                  <a:cxn ang="0">
                    <a:pos x="12" y="22"/>
                  </a:cxn>
                  <a:cxn ang="0">
                    <a:pos x="16" y="22"/>
                  </a:cxn>
                  <a:cxn ang="0">
                    <a:pos x="20" y="24"/>
                  </a:cxn>
                  <a:cxn ang="0">
                    <a:pos x="24" y="26"/>
                  </a:cxn>
                  <a:cxn ang="0">
                    <a:pos x="30" y="26"/>
                  </a:cxn>
                  <a:cxn ang="0">
                    <a:pos x="34" y="26"/>
                  </a:cxn>
                  <a:cxn ang="0">
                    <a:pos x="38" y="28"/>
                  </a:cxn>
                  <a:cxn ang="0">
                    <a:pos x="42" y="26"/>
                  </a:cxn>
                  <a:cxn ang="0">
                    <a:pos x="44" y="22"/>
                  </a:cxn>
                  <a:cxn ang="0">
                    <a:pos x="44" y="18"/>
                  </a:cxn>
                  <a:cxn ang="0">
                    <a:pos x="44" y="14"/>
                  </a:cxn>
                  <a:cxn ang="0">
                    <a:pos x="42" y="10"/>
                  </a:cxn>
                  <a:cxn ang="0">
                    <a:pos x="40" y="6"/>
                  </a:cxn>
                  <a:cxn ang="0">
                    <a:pos x="36" y="4"/>
                  </a:cxn>
                  <a:cxn ang="0">
                    <a:pos x="28" y="4"/>
                  </a:cxn>
                  <a:cxn ang="0">
                    <a:pos x="24" y="2"/>
                  </a:cxn>
                  <a:cxn ang="0">
                    <a:pos x="20" y="2"/>
                  </a:cxn>
                  <a:cxn ang="0">
                    <a:pos x="16" y="2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6" y="6"/>
                  </a:cxn>
                  <a:cxn ang="0">
                    <a:pos x="4" y="10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6" y="24"/>
                  </a:cxn>
                  <a:cxn ang="0">
                    <a:pos x="4" y="18"/>
                  </a:cxn>
                </a:cxnLst>
                <a:rect l="0" t="0" r="r" b="b"/>
                <a:pathLst>
                  <a:path w="45" h="29">
                    <a:moveTo>
                      <a:pt x="4" y="18"/>
                    </a:moveTo>
                    <a:lnTo>
                      <a:pt x="8" y="20"/>
                    </a:lnTo>
                    <a:lnTo>
                      <a:pt x="12" y="22"/>
                    </a:lnTo>
                    <a:lnTo>
                      <a:pt x="16" y="22"/>
                    </a:lnTo>
                    <a:lnTo>
                      <a:pt x="20" y="24"/>
                    </a:lnTo>
                    <a:lnTo>
                      <a:pt x="24" y="26"/>
                    </a:lnTo>
                    <a:lnTo>
                      <a:pt x="30" y="26"/>
                    </a:lnTo>
                    <a:lnTo>
                      <a:pt x="34" y="26"/>
                    </a:lnTo>
                    <a:lnTo>
                      <a:pt x="38" y="28"/>
                    </a:lnTo>
                    <a:lnTo>
                      <a:pt x="42" y="26"/>
                    </a:lnTo>
                    <a:lnTo>
                      <a:pt x="44" y="22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2" y="10"/>
                    </a:lnTo>
                    <a:lnTo>
                      <a:pt x="40" y="6"/>
                    </a:lnTo>
                    <a:lnTo>
                      <a:pt x="36" y="4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4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6" y="24"/>
                    </a:lnTo>
                    <a:lnTo>
                      <a:pt x="4" y="1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ltGray">
              <a:xfrm>
                <a:off x="1822" y="782"/>
                <a:ext cx="59" cy="45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0" y="28"/>
                  </a:cxn>
                  <a:cxn ang="0">
                    <a:pos x="14" y="30"/>
                  </a:cxn>
                  <a:cxn ang="0">
                    <a:pos x="16" y="34"/>
                  </a:cxn>
                  <a:cxn ang="0">
                    <a:pos x="20" y="34"/>
                  </a:cxn>
                  <a:cxn ang="0">
                    <a:pos x="24" y="38"/>
                  </a:cxn>
                  <a:cxn ang="0">
                    <a:pos x="28" y="40"/>
                  </a:cxn>
                  <a:cxn ang="0">
                    <a:pos x="32" y="42"/>
                  </a:cxn>
                  <a:cxn ang="0">
                    <a:pos x="36" y="42"/>
                  </a:cxn>
                  <a:cxn ang="0">
                    <a:pos x="40" y="42"/>
                  </a:cxn>
                  <a:cxn ang="0">
                    <a:pos x="44" y="44"/>
                  </a:cxn>
                  <a:cxn ang="0">
                    <a:pos x="48" y="44"/>
                  </a:cxn>
                  <a:cxn ang="0">
                    <a:pos x="52" y="42"/>
                  </a:cxn>
                  <a:cxn ang="0">
                    <a:pos x="54" y="38"/>
                  </a:cxn>
                  <a:cxn ang="0">
                    <a:pos x="56" y="34"/>
                  </a:cxn>
                  <a:cxn ang="0">
                    <a:pos x="58" y="30"/>
                  </a:cxn>
                  <a:cxn ang="0">
                    <a:pos x="58" y="26"/>
                  </a:cxn>
                  <a:cxn ang="0">
                    <a:pos x="56" y="22"/>
                  </a:cxn>
                  <a:cxn ang="0">
                    <a:pos x="52" y="18"/>
                  </a:cxn>
                  <a:cxn ang="0">
                    <a:pos x="48" y="16"/>
                  </a:cxn>
                  <a:cxn ang="0">
                    <a:pos x="46" y="12"/>
                  </a:cxn>
                  <a:cxn ang="0">
                    <a:pos x="42" y="10"/>
                  </a:cxn>
                  <a:cxn ang="0">
                    <a:pos x="38" y="8"/>
                  </a:cxn>
                  <a:cxn ang="0">
                    <a:pos x="34" y="4"/>
                  </a:cxn>
                  <a:cxn ang="0">
                    <a:pos x="30" y="2"/>
                  </a:cxn>
                  <a:cxn ang="0">
                    <a:pos x="26" y="2"/>
                  </a:cxn>
                  <a:cxn ang="0">
                    <a:pos x="22" y="0"/>
                  </a:cxn>
                  <a:cxn ang="0">
                    <a:pos x="18" y="2"/>
                  </a:cxn>
                  <a:cxn ang="0">
                    <a:pos x="14" y="4"/>
                  </a:cxn>
                  <a:cxn ang="0">
                    <a:pos x="10" y="6"/>
                  </a:cxn>
                  <a:cxn ang="0">
                    <a:pos x="6" y="8"/>
                  </a:cxn>
                  <a:cxn ang="0">
                    <a:pos x="4" y="12"/>
                  </a:cxn>
                  <a:cxn ang="0">
                    <a:pos x="2" y="16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6" y="24"/>
                  </a:cxn>
                </a:cxnLst>
                <a:rect l="0" t="0" r="r" b="b"/>
                <a:pathLst>
                  <a:path w="59" h="45">
                    <a:moveTo>
                      <a:pt x="6" y="24"/>
                    </a:moveTo>
                    <a:lnTo>
                      <a:pt x="10" y="28"/>
                    </a:lnTo>
                    <a:lnTo>
                      <a:pt x="14" y="30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24" y="38"/>
                    </a:lnTo>
                    <a:lnTo>
                      <a:pt x="28" y="40"/>
                    </a:lnTo>
                    <a:lnTo>
                      <a:pt x="32" y="42"/>
                    </a:lnTo>
                    <a:lnTo>
                      <a:pt x="36" y="42"/>
                    </a:lnTo>
                    <a:lnTo>
                      <a:pt x="40" y="42"/>
                    </a:lnTo>
                    <a:lnTo>
                      <a:pt x="44" y="44"/>
                    </a:lnTo>
                    <a:lnTo>
                      <a:pt x="48" y="44"/>
                    </a:lnTo>
                    <a:lnTo>
                      <a:pt x="52" y="42"/>
                    </a:lnTo>
                    <a:lnTo>
                      <a:pt x="54" y="38"/>
                    </a:lnTo>
                    <a:lnTo>
                      <a:pt x="56" y="34"/>
                    </a:lnTo>
                    <a:lnTo>
                      <a:pt x="58" y="30"/>
                    </a:lnTo>
                    <a:lnTo>
                      <a:pt x="58" y="26"/>
                    </a:lnTo>
                    <a:lnTo>
                      <a:pt x="56" y="22"/>
                    </a:lnTo>
                    <a:lnTo>
                      <a:pt x="52" y="18"/>
                    </a:lnTo>
                    <a:lnTo>
                      <a:pt x="48" y="16"/>
                    </a:lnTo>
                    <a:lnTo>
                      <a:pt x="46" y="12"/>
                    </a:lnTo>
                    <a:lnTo>
                      <a:pt x="42" y="10"/>
                    </a:lnTo>
                    <a:lnTo>
                      <a:pt x="38" y="8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4" y="12"/>
                    </a:lnTo>
                    <a:lnTo>
                      <a:pt x="2" y="16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6" y="24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ltGray">
              <a:xfrm>
                <a:off x="406" y="254"/>
                <a:ext cx="1075" cy="1067"/>
              </a:xfrm>
              <a:custGeom>
                <a:avLst/>
                <a:gdLst/>
                <a:ahLst/>
                <a:cxnLst>
                  <a:cxn ang="0">
                    <a:pos x="42" y="106"/>
                  </a:cxn>
                  <a:cxn ang="0">
                    <a:pos x="106" y="132"/>
                  </a:cxn>
                  <a:cxn ang="0">
                    <a:pos x="176" y="144"/>
                  </a:cxn>
                  <a:cxn ang="0">
                    <a:pos x="244" y="154"/>
                  </a:cxn>
                  <a:cxn ang="0">
                    <a:pos x="306" y="140"/>
                  </a:cxn>
                  <a:cxn ang="0">
                    <a:pos x="338" y="88"/>
                  </a:cxn>
                  <a:cxn ang="0">
                    <a:pos x="394" y="60"/>
                  </a:cxn>
                  <a:cxn ang="0">
                    <a:pos x="462" y="72"/>
                  </a:cxn>
                  <a:cxn ang="0">
                    <a:pos x="522" y="62"/>
                  </a:cxn>
                  <a:cxn ang="0">
                    <a:pos x="576" y="12"/>
                  </a:cxn>
                  <a:cxn ang="0">
                    <a:pos x="622" y="34"/>
                  </a:cxn>
                  <a:cxn ang="0">
                    <a:pos x="684" y="74"/>
                  </a:cxn>
                  <a:cxn ang="0">
                    <a:pos x="744" y="114"/>
                  </a:cxn>
                  <a:cxn ang="0">
                    <a:pos x="798" y="180"/>
                  </a:cxn>
                  <a:cxn ang="0">
                    <a:pos x="846" y="240"/>
                  </a:cxn>
                  <a:cxn ang="0">
                    <a:pos x="902" y="280"/>
                  </a:cxn>
                  <a:cxn ang="0">
                    <a:pos x="968" y="264"/>
                  </a:cxn>
                  <a:cxn ang="0">
                    <a:pos x="1010" y="252"/>
                  </a:cxn>
                  <a:cxn ang="0">
                    <a:pos x="956" y="322"/>
                  </a:cxn>
                  <a:cxn ang="0">
                    <a:pos x="940" y="392"/>
                  </a:cxn>
                  <a:cxn ang="0">
                    <a:pos x="984" y="418"/>
                  </a:cxn>
                  <a:cxn ang="0">
                    <a:pos x="1032" y="384"/>
                  </a:cxn>
                  <a:cxn ang="0">
                    <a:pos x="1074" y="442"/>
                  </a:cxn>
                  <a:cxn ang="0">
                    <a:pos x="1022" y="482"/>
                  </a:cxn>
                  <a:cxn ang="0">
                    <a:pos x="962" y="500"/>
                  </a:cxn>
                  <a:cxn ang="0">
                    <a:pos x="960" y="560"/>
                  </a:cxn>
                  <a:cxn ang="0">
                    <a:pos x="950" y="638"/>
                  </a:cxn>
                  <a:cxn ang="0">
                    <a:pos x="924" y="718"/>
                  </a:cxn>
                  <a:cxn ang="0">
                    <a:pos x="932" y="800"/>
                  </a:cxn>
                  <a:cxn ang="0">
                    <a:pos x="976" y="842"/>
                  </a:cxn>
                  <a:cxn ang="0">
                    <a:pos x="956" y="866"/>
                  </a:cxn>
                  <a:cxn ang="0">
                    <a:pos x="906" y="812"/>
                  </a:cxn>
                  <a:cxn ang="0">
                    <a:pos x="834" y="822"/>
                  </a:cxn>
                  <a:cxn ang="0">
                    <a:pos x="770" y="870"/>
                  </a:cxn>
                  <a:cxn ang="0">
                    <a:pos x="746" y="938"/>
                  </a:cxn>
                  <a:cxn ang="0">
                    <a:pos x="790" y="998"/>
                  </a:cxn>
                  <a:cxn ang="0">
                    <a:pos x="784" y="1064"/>
                  </a:cxn>
                  <a:cxn ang="0">
                    <a:pos x="726" y="1022"/>
                  </a:cxn>
                  <a:cxn ang="0">
                    <a:pos x="674" y="956"/>
                  </a:cxn>
                  <a:cxn ang="0">
                    <a:pos x="594" y="964"/>
                  </a:cxn>
                  <a:cxn ang="0">
                    <a:pos x="526" y="940"/>
                  </a:cxn>
                  <a:cxn ang="0">
                    <a:pos x="454" y="946"/>
                  </a:cxn>
                  <a:cxn ang="0">
                    <a:pos x="432" y="1016"/>
                  </a:cxn>
                  <a:cxn ang="0">
                    <a:pos x="400" y="972"/>
                  </a:cxn>
                  <a:cxn ang="0">
                    <a:pos x="350" y="914"/>
                  </a:cxn>
                  <a:cxn ang="0">
                    <a:pos x="276" y="938"/>
                  </a:cxn>
                  <a:cxn ang="0">
                    <a:pos x="264" y="900"/>
                  </a:cxn>
                  <a:cxn ang="0">
                    <a:pos x="252" y="828"/>
                  </a:cxn>
                  <a:cxn ang="0">
                    <a:pos x="178" y="770"/>
                  </a:cxn>
                  <a:cxn ang="0">
                    <a:pos x="158" y="836"/>
                  </a:cxn>
                  <a:cxn ang="0">
                    <a:pos x="98" y="894"/>
                  </a:cxn>
                  <a:cxn ang="0">
                    <a:pos x="40" y="856"/>
                  </a:cxn>
                  <a:cxn ang="0">
                    <a:pos x="64" y="782"/>
                  </a:cxn>
                  <a:cxn ang="0">
                    <a:pos x="132" y="744"/>
                  </a:cxn>
                  <a:cxn ang="0">
                    <a:pos x="178" y="700"/>
                  </a:cxn>
                  <a:cxn ang="0">
                    <a:pos x="150" y="552"/>
                  </a:cxn>
                  <a:cxn ang="0">
                    <a:pos x="118" y="470"/>
                  </a:cxn>
                  <a:cxn ang="0">
                    <a:pos x="110" y="384"/>
                  </a:cxn>
                  <a:cxn ang="0">
                    <a:pos x="74" y="316"/>
                  </a:cxn>
                  <a:cxn ang="0">
                    <a:pos x="126" y="304"/>
                  </a:cxn>
                  <a:cxn ang="0">
                    <a:pos x="96" y="240"/>
                  </a:cxn>
                  <a:cxn ang="0">
                    <a:pos x="38" y="164"/>
                  </a:cxn>
                </a:cxnLst>
                <a:rect l="0" t="0" r="r" b="b"/>
                <a:pathLst>
                  <a:path w="1075" h="1067">
                    <a:moveTo>
                      <a:pt x="8" y="138"/>
                    </a:moveTo>
                    <a:lnTo>
                      <a:pt x="6" y="134"/>
                    </a:lnTo>
                    <a:lnTo>
                      <a:pt x="2" y="134"/>
                    </a:lnTo>
                    <a:lnTo>
                      <a:pt x="2" y="130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4" y="122"/>
                    </a:lnTo>
                    <a:lnTo>
                      <a:pt x="8" y="122"/>
                    </a:lnTo>
                    <a:lnTo>
                      <a:pt x="12" y="122"/>
                    </a:lnTo>
                    <a:lnTo>
                      <a:pt x="16" y="118"/>
                    </a:lnTo>
                    <a:lnTo>
                      <a:pt x="20" y="116"/>
                    </a:lnTo>
                    <a:lnTo>
                      <a:pt x="22" y="112"/>
                    </a:lnTo>
                    <a:lnTo>
                      <a:pt x="24" y="108"/>
                    </a:lnTo>
                    <a:lnTo>
                      <a:pt x="32" y="106"/>
                    </a:lnTo>
                    <a:lnTo>
                      <a:pt x="36" y="106"/>
                    </a:lnTo>
                    <a:lnTo>
                      <a:pt x="42" y="106"/>
                    </a:lnTo>
                    <a:lnTo>
                      <a:pt x="42" y="110"/>
                    </a:lnTo>
                    <a:lnTo>
                      <a:pt x="46" y="112"/>
                    </a:lnTo>
                    <a:lnTo>
                      <a:pt x="50" y="114"/>
                    </a:lnTo>
                    <a:lnTo>
                      <a:pt x="54" y="114"/>
                    </a:lnTo>
                    <a:lnTo>
                      <a:pt x="58" y="114"/>
                    </a:lnTo>
                    <a:lnTo>
                      <a:pt x="62" y="116"/>
                    </a:lnTo>
                    <a:lnTo>
                      <a:pt x="66" y="118"/>
                    </a:lnTo>
                    <a:lnTo>
                      <a:pt x="72" y="120"/>
                    </a:lnTo>
                    <a:lnTo>
                      <a:pt x="76" y="122"/>
                    </a:lnTo>
                    <a:lnTo>
                      <a:pt x="82" y="126"/>
                    </a:lnTo>
                    <a:lnTo>
                      <a:pt x="86" y="128"/>
                    </a:lnTo>
                    <a:lnTo>
                      <a:pt x="90" y="128"/>
                    </a:lnTo>
                    <a:lnTo>
                      <a:pt x="94" y="130"/>
                    </a:lnTo>
                    <a:lnTo>
                      <a:pt x="98" y="130"/>
                    </a:lnTo>
                    <a:lnTo>
                      <a:pt x="102" y="130"/>
                    </a:lnTo>
                    <a:lnTo>
                      <a:pt x="106" y="132"/>
                    </a:lnTo>
                    <a:lnTo>
                      <a:pt x="110" y="132"/>
                    </a:lnTo>
                    <a:lnTo>
                      <a:pt x="114" y="132"/>
                    </a:lnTo>
                    <a:lnTo>
                      <a:pt x="122" y="132"/>
                    </a:lnTo>
                    <a:lnTo>
                      <a:pt x="126" y="132"/>
                    </a:lnTo>
                    <a:lnTo>
                      <a:pt x="130" y="134"/>
                    </a:lnTo>
                    <a:lnTo>
                      <a:pt x="132" y="138"/>
                    </a:lnTo>
                    <a:lnTo>
                      <a:pt x="136" y="138"/>
                    </a:lnTo>
                    <a:lnTo>
                      <a:pt x="140" y="140"/>
                    </a:lnTo>
                    <a:lnTo>
                      <a:pt x="148" y="142"/>
                    </a:lnTo>
                    <a:lnTo>
                      <a:pt x="152" y="144"/>
                    </a:lnTo>
                    <a:lnTo>
                      <a:pt x="156" y="144"/>
                    </a:lnTo>
                    <a:lnTo>
                      <a:pt x="160" y="144"/>
                    </a:lnTo>
                    <a:lnTo>
                      <a:pt x="164" y="144"/>
                    </a:lnTo>
                    <a:lnTo>
                      <a:pt x="168" y="144"/>
                    </a:lnTo>
                    <a:lnTo>
                      <a:pt x="172" y="144"/>
                    </a:lnTo>
                    <a:lnTo>
                      <a:pt x="176" y="144"/>
                    </a:lnTo>
                    <a:lnTo>
                      <a:pt x="180" y="144"/>
                    </a:lnTo>
                    <a:lnTo>
                      <a:pt x="184" y="144"/>
                    </a:lnTo>
                    <a:lnTo>
                      <a:pt x="188" y="144"/>
                    </a:lnTo>
                    <a:lnTo>
                      <a:pt x="192" y="144"/>
                    </a:lnTo>
                    <a:lnTo>
                      <a:pt x="196" y="144"/>
                    </a:lnTo>
                    <a:lnTo>
                      <a:pt x="200" y="144"/>
                    </a:lnTo>
                    <a:lnTo>
                      <a:pt x="204" y="144"/>
                    </a:lnTo>
                    <a:lnTo>
                      <a:pt x="208" y="144"/>
                    </a:lnTo>
                    <a:lnTo>
                      <a:pt x="212" y="146"/>
                    </a:lnTo>
                    <a:lnTo>
                      <a:pt x="216" y="148"/>
                    </a:lnTo>
                    <a:lnTo>
                      <a:pt x="220" y="150"/>
                    </a:lnTo>
                    <a:lnTo>
                      <a:pt x="224" y="152"/>
                    </a:lnTo>
                    <a:lnTo>
                      <a:pt x="230" y="152"/>
                    </a:lnTo>
                    <a:lnTo>
                      <a:pt x="234" y="152"/>
                    </a:lnTo>
                    <a:lnTo>
                      <a:pt x="238" y="152"/>
                    </a:lnTo>
                    <a:lnTo>
                      <a:pt x="244" y="154"/>
                    </a:lnTo>
                    <a:lnTo>
                      <a:pt x="248" y="154"/>
                    </a:lnTo>
                    <a:lnTo>
                      <a:pt x="254" y="154"/>
                    </a:lnTo>
                    <a:lnTo>
                      <a:pt x="258" y="154"/>
                    </a:lnTo>
                    <a:lnTo>
                      <a:pt x="262" y="154"/>
                    </a:lnTo>
                    <a:lnTo>
                      <a:pt x="268" y="154"/>
                    </a:lnTo>
                    <a:lnTo>
                      <a:pt x="272" y="154"/>
                    </a:lnTo>
                    <a:lnTo>
                      <a:pt x="276" y="152"/>
                    </a:lnTo>
                    <a:lnTo>
                      <a:pt x="278" y="148"/>
                    </a:lnTo>
                    <a:lnTo>
                      <a:pt x="280" y="144"/>
                    </a:lnTo>
                    <a:lnTo>
                      <a:pt x="286" y="144"/>
                    </a:lnTo>
                    <a:lnTo>
                      <a:pt x="290" y="144"/>
                    </a:lnTo>
                    <a:lnTo>
                      <a:pt x="294" y="144"/>
                    </a:lnTo>
                    <a:lnTo>
                      <a:pt x="298" y="144"/>
                    </a:lnTo>
                    <a:lnTo>
                      <a:pt x="302" y="144"/>
                    </a:lnTo>
                    <a:lnTo>
                      <a:pt x="306" y="144"/>
                    </a:lnTo>
                    <a:lnTo>
                      <a:pt x="306" y="140"/>
                    </a:lnTo>
                    <a:lnTo>
                      <a:pt x="310" y="138"/>
                    </a:lnTo>
                    <a:lnTo>
                      <a:pt x="314" y="138"/>
                    </a:lnTo>
                    <a:lnTo>
                      <a:pt x="318" y="136"/>
                    </a:lnTo>
                    <a:lnTo>
                      <a:pt x="322" y="136"/>
                    </a:lnTo>
                    <a:lnTo>
                      <a:pt x="324" y="132"/>
                    </a:lnTo>
                    <a:lnTo>
                      <a:pt x="326" y="128"/>
                    </a:lnTo>
                    <a:lnTo>
                      <a:pt x="330" y="128"/>
                    </a:lnTo>
                    <a:lnTo>
                      <a:pt x="334" y="126"/>
                    </a:lnTo>
                    <a:lnTo>
                      <a:pt x="334" y="122"/>
                    </a:lnTo>
                    <a:lnTo>
                      <a:pt x="336" y="118"/>
                    </a:lnTo>
                    <a:lnTo>
                      <a:pt x="336" y="114"/>
                    </a:lnTo>
                    <a:lnTo>
                      <a:pt x="338" y="110"/>
                    </a:lnTo>
                    <a:lnTo>
                      <a:pt x="338" y="106"/>
                    </a:lnTo>
                    <a:lnTo>
                      <a:pt x="338" y="98"/>
                    </a:lnTo>
                    <a:lnTo>
                      <a:pt x="338" y="94"/>
                    </a:lnTo>
                    <a:lnTo>
                      <a:pt x="338" y="88"/>
                    </a:lnTo>
                    <a:lnTo>
                      <a:pt x="338" y="84"/>
                    </a:lnTo>
                    <a:lnTo>
                      <a:pt x="340" y="80"/>
                    </a:lnTo>
                    <a:lnTo>
                      <a:pt x="340" y="76"/>
                    </a:lnTo>
                    <a:lnTo>
                      <a:pt x="344" y="72"/>
                    </a:lnTo>
                    <a:lnTo>
                      <a:pt x="348" y="72"/>
                    </a:lnTo>
                    <a:lnTo>
                      <a:pt x="352" y="70"/>
                    </a:lnTo>
                    <a:lnTo>
                      <a:pt x="356" y="68"/>
                    </a:lnTo>
                    <a:lnTo>
                      <a:pt x="360" y="68"/>
                    </a:lnTo>
                    <a:lnTo>
                      <a:pt x="366" y="64"/>
                    </a:lnTo>
                    <a:lnTo>
                      <a:pt x="370" y="64"/>
                    </a:lnTo>
                    <a:lnTo>
                      <a:pt x="374" y="62"/>
                    </a:lnTo>
                    <a:lnTo>
                      <a:pt x="378" y="62"/>
                    </a:lnTo>
                    <a:lnTo>
                      <a:pt x="382" y="60"/>
                    </a:lnTo>
                    <a:lnTo>
                      <a:pt x="386" y="60"/>
                    </a:lnTo>
                    <a:lnTo>
                      <a:pt x="390" y="60"/>
                    </a:lnTo>
                    <a:lnTo>
                      <a:pt x="394" y="60"/>
                    </a:lnTo>
                    <a:lnTo>
                      <a:pt x="392" y="52"/>
                    </a:lnTo>
                    <a:lnTo>
                      <a:pt x="398" y="54"/>
                    </a:lnTo>
                    <a:lnTo>
                      <a:pt x="402" y="56"/>
                    </a:lnTo>
                    <a:lnTo>
                      <a:pt x="404" y="60"/>
                    </a:lnTo>
                    <a:lnTo>
                      <a:pt x="410" y="66"/>
                    </a:lnTo>
                    <a:lnTo>
                      <a:pt x="416" y="70"/>
                    </a:lnTo>
                    <a:lnTo>
                      <a:pt x="420" y="70"/>
                    </a:lnTo>
                    <a:lnTo>
                      <a:pt x="424" y="70"/>
                    </a:lnTo>
                    <a:lnTo>
                      <a:pt x="428" y="70"/>
                    </a:lnTo>
                    <a:lnTo>
                      <a:pt x="432" y="70"/>
                    </a:lnTo>
                    <a:lnTo>
                      <a:pt x="438" y="72"/>
                    </a:lnTo>
                    <a:lnTo>
                      <a:pt x="442" y="72"/>
                    </a:lnTo>
                    <a:lnTo>
                      <a:pt x="446" y="72"/>
                    </a:lnTo>
                    <a:lnTo>
                      <a:pt x="452" y="72"/>
                    </a:lnTo>
                    <a:lnTo>
                      <a:pt x="456" y="72"/>
                    </a:lnTo>
                    <a:lnTo>
                      <a:pt x="462" y="72"/>
                    </a:lnTo>
                    <a:lnTo>
                      <a:pt x="466" y="72"/>
                    </a:lnTo>
                    <a:lnTo>
                      <a:pt x="470" y="72"/>
                    </a:lnTo>
                    <a:lnTo>
                      <a:pt x="474" y="70"/>
                    </a:lnTo>
                    <a:lnTo>
                      <a:pt x="478" y="70"/>
                    </a:lnTo>
                    <a:lnTo>
                      <a:pt x="482" y="70"/>
                    </a:lnTo>
                    <a:lnTo>
                      <a:pt x="486" y="70"/>
                    </a:lnTo>
                    <a:lnTo>
                      <a:pt x="490" y="70"/>
                    </a:lnTo>
                    <a:lnTo>
                      <a:pt x="492" y="66"/>
                    </a:lnTo>
                    <a:lnTo>
                      <a:pt x="492" y="62"/>
                    </a:lnTo>
                    <a:lnTo>
                      <a:pt x="496" y="62"/>
                    </a:lnTo>
                    <a:lnTo>
                      <a:pt x="502" y="62"/>
                    </a:lnTo>
                    <a:lnTo>
                      <a:pt x="506" y="64"/>
                    </a:lnTo>
                    <a:lnTo>
                      <a:pt x="510" y="64"/>
                    </a:lnTo>
                    <a:lnTo>
                      <a:pt x="514" y="64"/>
                    </a:lnTo>
                    <a:lnTo>
                      <a:pt x="518" y="62"/>
                    </a:lnTo>
                    <a:lnTo>
                      <a:pt x="522" y="62"/>
                    </a:lnTo>
                    <a:lnTo>
                      <a:pt x="528" y="60"/>
                    </a:lnTo>
                    <a:lnTo>
                      <a:pt x="532" y="58"/>
                    </a:lnTo>
                    <a:lnTo>
                      <a:pt x="536" y="54"/>
                    </a:lnTo>
                    <a:lnTo>
                      <a:pt x="540" y="50"/>
                    </a:lnTo>
                    <a:lnTo>
                      <a:pt x="542" y="46"/>
                    </a:lnTo>
                    <a:lnTo>
                      <a:pt x="546" y="46"/>
                    </a:lnTo>
                    <a:lnTo>
                      <a:pt x="554" y="44"/>
                    </a:lnTo>
                    <a:lnTo>
                      <a:pt x="558" y="42"/>
                    </a:lnTo>
                    <a:lnTo>
                      <a:pt x="562" y="40"/>
                    </a:lnTo>
                    <a:lnTo>
                      <a:pt x="564" y="36"/>
                    </a:lnTo>
                    <a:lnTo>
                      <a:pt x="566" y="32"/>
                    </a:lnTo>
                    <a:lnTo>
                      <a:pt x="570" y="30"/>
                    </a:lnTo>
                    <a:lnTo>
                      <a:pt x="574" y="28"/>
                    </a:lnTo>
                    <a:lnTo>
                      <a:pt x="576" y="24"/>
                    </a:lnTo>
                    <a:lnTo>
                      <a:pt x="576" y="20"/>
                    </a:lnTo>
                    <a:lnTo>
                      <a:pt x="576" y="12"/>
                    </a:lnTo>
                    <a:lnTo>
                      <a:pt x="578" y="6"/>
                    </a:lnTo>
                    <a:lnTo>
                      <a:pt x="580" y="2"/>
                    </a:lnTo>
                    <a:lnTo>
                      <a:pt x="584" y="0"/>
                    </a:lnTo>
                    <a:lnTo>
                      <a:pt x="588" y="0"/>
                    </a:lnTo>
                    <a:lnTo>
                      <a:pt x="592" y="0"/>
                    </a:lnTo>
                    <a:lnTo>
                      <a:pt x="598" y="0"/>
                    </a:lnTo>
                    <a:lnTo>
                      <a:pt x="602" y="0"/>
                    </a:lnTo>
                    <a:lnTo>
                      <a:pt x="604" y="4"/>
                    </a:lnTo>
                    <a:lnTo>
                      <a:pt x="604" y="8"/>
                    </a:lnTo>
                    <a:lnTo>
                      <a:pt x="606" y="12"/>
                    </a:lnTo>
                    <a:lnTo>
                      <a:pt x="610" y="14"/>
                    </a:lnTo>
                    <a:lnTo>
                      <a:pt x="612" y="18"/>
                    </a:lnTo>
                    <a:lnTo>
                      <a:pt x="614" y="22"/>
                    </a:lnTo>
                    <a:lnTo>
                      <a:pt x="616" y="26"/>
                    </a:lnTo>
                    <a:lnTo>
                      <a:pt x="620" y="30"/>
                    </a:lnTo>
                    <a:lnTo>
                      <a:pt x="622" y="34"/>
                    </a:lnTo>
                    <a:lnTo>
                      <a:pt x="624" y="38"/>
                    </a:lnTo>
                    <a:lnTo>
                      <a:pt x="626" y="42"/>
                    </a:lnTo>
                    <a:lnTo>
                      <a:pt x="630" y="46"/>
                    </a:lnTo>
                    <a:lnTo>
                      <a:pt x="634" y="50"/>
                    </a:lnTo>
                    <a:lnTo>
                      <a:pt x="636" y="54"/>
                    </a:lnTo>
                    <a:lnTo>
                      <a:pt x="638" y="58"/>
                    </a:lnTo>
                    <a:lnTo>
                      <a:pt x="642" y="60"/>
                    </a:lnTo>
                    <a:lnTo>
                      <a:pt x="644" y="64"/>
                    </a:lnTo>
                    <a:lnTo>
                      <a:pt x="648" y="66"/>
                    </a:lnTo>
                    <a:lnTo>
                      <a:pt x="652" y="68"/>
                    </a:lnTo>
                    <a:lnTo>
                      <a:pt x="656" y="72"/>
                    </a:lnTo>
                    <a:lnTo>
                      <a:pt x="660" y="72"/>
                    </a:lnTo>
                    <a:lnTo>
                      <a:pt x="670" y="74"/>
                    </a:lnTo>
                    <a:lnTo>
                      <a:pt x="674" y="74"/>
                    </a:lnTo>
                    <a:lnTo>
                      <a:pt x="678" y="74"/>
                    </a:lnTo>
                    <a:lnTo>
                      <a:pt x="684" y="74"/>
                    </a:lnTo>
                    <a:lnTo>
                      <a:pt x="686" y="78"/>
                    </a:lnTo>
                    <a:lnTo>
                      <a:pt x="690" y="82"/>
                    </a:lnTo>
                    <a:lnTo>
                      <a:pt x="694" y="84"/>
                    </a:lnTo>
                    <a:lnTo>
                      <a:pt x="698" y="84"/>
                    </a:lnTo>
                    <a:lnTo>
                      <a:pt x="702" y="88"/>
                    </a:lnTo>
                    <a:lnTo>
                      <a:pt x="706" y="90"/>
                    </a:lnTo>
                    <a:lnTo>
                      <a:pt x="712" y="94"/>
                    </a:lnTo>
                    <a:lnTo>
                      <a:pt x="714" y="98"/>
                    </a:lnTo>
                    <a:lnTo>
                      <a:pt x="718" y="100"/>
                    </a:lnTo>
                    <a:lnTo>
                      <a:pt x="722" y="100"/>
                    </a:lnTo>
                    <a:lnTo>
                      <a:pt x="726" y="100"/>
                    </a:lnTo>
                    <a:lnTo>
                      <a:pt x="730" y="102"/>
                    </a:lnTo>
                    <a:lnTo>
                      <a:pt x="734" y="104"/>
                    </a:lnTo>
                    <a:lnTo>
                      <a:pt x="736" y="108"/>
                    </a:lnTo>
                    <a:lnTo>
                      <a:pt x="740" y="112"/>
                    </a:lnTo>
                    <a:lnTo>
                      <a:pt x="744" y="114"/>
                    </a:lnTo>
                    <a:lnTo>
                      <a:pt x="748" y="118"/>
                    </a:lnTo>
                    <a:lnTo>
                      <a:pt x="752" y="120"/>
                    </a:lnTo>
                    <a:lnTo>
                      <a:pt x="756" y="122"/>
                    </a:lnTo>
                    <a:lnTo>
                      <a:pt x="760" y="124"/>
                    </a:lnTo>
                    <a:lnTo>
                      <a:pt x="764" y="128"/>
                    </a:lnTo>
                    <a:lnTo>
                      <a:pt x="768" y="130"/>
                    </a:lnTo>
                    <a:lnTo>
                      <a:pt x="770" y="134"/>
                    </a:lnTo>
                    <a:lnTo>
                      <a:pt x="774" y="138"/>
                    </a:lnTo>
                    <a:lnTo>
                      <a:pt x="776" y="142"/>
                    </a:lnTo>
                    <a:lnTo>
                      <a:pt x="782" y="146"/>
                    </a:lnTo>
                    <a:lnTo>
                      <a:pt x="786" y="148"/>
                    </a:lnTo>
                    <a:lnTo>
                      <a:pt x="786" y="168"/>
                    </a:lnTo>
                    <a:lnTo>
                      <a:pt x="790" y="170"/>
                    </a:lnTo>
                    <a:lnTo>
                      <a:pt x="794" y="172"/>
                    </a:lnTo>
                    <a:lnTo>
                      <a:pt x="796" y="176"/>
                    </a:lnTo>
                    <a:lnTo>
                      <a:pt x="798" y="180"/>
                    </a:lnTo>
                    <a:lnTo>
                      <a:pt x="802" y="182"/>
                    </a:lnTo>
                    <a:lnTo>
                      <a:pt x="804" y="186"/>
                    </a:lnTo>
                    <a:lnTo>
                      <a:pt x="806" y="190"/>
                    </a:lnTo>
                    <a:lnTo>
                      <a:pt x="808" y="194"/>
                    </a:lnTo>
                    <a:lnTo>
                      <a:pt x="814" y="198"/>
                    </a:lnTo>
                    <a:lnTo>
                      <a:pt x="816" y="202"/>
                    </a:lnTo>
                    <a:lnTo>
                      <a:pt x="820" y="208"/>
                    </a:lnTo>
                    <a:lnTo>
                      <a:pt x="824" y="214"/>
                    </a:lnTo>
                    <a:lnTo>
                      <a:pt x="828" y="218"/>
                    </a:lnTo>
                    <a:lnTo>
                      <a:pt x="832" y="222"/>
                    </a:lnTo>
                    <a:lnTo>
                      <a:pt x="834" y="226"/>
                    </a:lnTo>
                    <a:lnTo>
                      <a:pt x="834" y="232"/>
                    </a:lnTo>
                    <a:lnTo>
                      <a:pt x="838" y="234"/>
                    </a:lnTo>
                    <a:lnTo>
                      <a:pt x="842" y="234"/>
                    </a:lnTo>
                    <a:lnTo>
                      <a:pt x="846" y="236"/>
                    </a:lnTo>
                    <a:lnTo>
                      <a:pt x="846" y="240"/>
                    </a:lnTo>
                    <a:lnTo>
                      <a:pt x="850" y="242"/>
                    </a:lnTo>
                    <a:lnTo>
                      <a:pt x="852" y="246"/>
                    </a:lnTo>
                    <a:lnTo>
                      <a:pt x="856" y="248"/>
                    </a:lnTo>
                    <a:lnTo>
                      <a:pt x="860" y="250"/>
                    </a:lnTo>
                    <a:lnTo>
                      <a:pt x="862" y="254"/>
                    </a:lnTo>
                    <a:lnTo>
                      <a:pt x="868" y="258"/>
                    </a:lnTo>
                    <a:lnTo>
                      <a:pt x="870" y="262"/>
                    </a:lnTo>
                    <a:lnTo>
                      <a:pt x="874" y="264"/>
                    </a:lnTo>
                    <a:lnTo>
                      <a:pt x="874" y="268"/>
                    </a:lnTo>
                    <a:lnTo>
                      <a:pt x="878" y="272"/>
                    </a:lnTo>
                    <a:lnTo>
                      <a:pt x="880" y="276"/>
                    </a:lnTo>
                    <a:lnTo>
                      <a:pt x="884" y="278"/>
                    </a:lnTo>
                    <a:lnTo>
                      <a:pt x="888" y="280"/>
                    </a:lnTo>
                    <a:lnTo>
                      <a:pt x="894" y="280"/>
                    </a:lnTo>
                    <a:lnTo>
                      <a:pt x="898" y="280"/>
                    </a:lnTo>
                    <a:lnTo>
                      <a:pt x="902" y="280"/>
                    </a:lnTo>
                    <a:lnTo>
                      <a:pt x="906" y="280"/>
                    </a:lnTo>
                    <a:lnTo>
                      <a:pt x="910" y="280"/>
                    </a:lnTo>
                    <a:lnTo>
                      <a:pt x="914" y="280"/>
                    </a:lnTo>
                    <a:lnTo>
                      <a:pt x="918" y="280"/>
                    </a:lnTo>
                    <a:lnTo>
                      <a:pt x="922" y="282"/>
                    </a:lnTo>
                    <a:lnTo>
                      <a:pt x="926" y="282"/>
                    </a:lnTo>
                    <a:lnTo>
                      <a:pt x="932" y="282"/>
                    </a:lnTo>
                    <a:lnTo>
                      <a:pt x="936" y="280"/>
                    </a:lnTo>
                    <a:lnTo>
                      <a:pt x="940" y="280"/>
                    </a:lnTo>
                    <a:lnTo>
                      <a:pt x="942" y="276"/>
                    </a:lnTo>
                    <a:lnTo>
                      <a:pt x="948" y="274"/>
                    </a:lnTo>
                    <a:lnTo>
                      <a:pt x="952" y="272"/>
                    </a:lnTo>
                    <a:lnTo>
                      <a:pt x="956" y="270"/>
                    </a:lnTo>
                    <a:lnTo>
                      <a:pt x="960" y="268"/>
                    </a:lnTo>
                    <a:lnTo>
                      <a:pt x="964" y="266"/>
                    </a:lnTo>
                    <a:lnTo>
                      <a:pt x="968" y="264"/>
                    </a:lnTo>
                    <a:lnTo>
                      <a:pt x="972" y="262"/>
                    </a:lnTo>
                    <a:lnTo>
                      <a:pt x="974" y="258"/>
                    </a:lnTo>
                    <a:lnTo>
                      <a:pt x="978" y="258"/>
                    </a:lnTo>
                    <a:lnTo>
                      <a:pt x="980" y="254"/>
                    </a:lnTo>
                    <a:lnTo>
                      <a:pt x="986" y="252"/>
                    </a:lnTo>
                    <a:lnTo>
                      <a:pt x="990" y="252"/>
                    </a:lnTo>
                    <a:lnTo>
                      <a:pt x="994" y="252"/>
                    </a:lnTo>
                    <a:lnTo>
                      <a:pt x="998" y="250"/>
                    </a:lnTo>
                    <a:lnTo>
                      <a:pt x="1000" y="246"/>
                    </a:lnTo>
                    <a:lnTo>
                      <a:pt x="1004" y="242"/>
                    </a:lnTo>
                    <a:lnTo>
                      <a:pt x="1008" y="242"/>
                    </a:lnTo>
                    <a:lnTo>
                      <a:pt x="1012" y="242"/>
                    </a:lnTo>
                    <a:lnTo>
                      <a:pt x="1016" y="242"/>
                    </a:lnTo>
                    <a:lnTo>
                      <a:pt x="1018" y="246"/>
                    </a:lnTo>
                    <a:lnTo>
                      <a:pt x="1014" y="250"/>
                    </a:lnTo>
                    <a:lnTo>
                      <a:pt x="1010" y="252"/>
                    </a:lnTo>
                    <a:lnTo>
                      <a:pt x="1008" y="256"/>
                    </a:lnTo>
                    <a:lnTo>
                      <a:pt x="1006" y="260"/>
                    </a:lnTo>
                    <a:lnTo>
                      <a:pt x="1002" y="264"/>
                    </a:lnTo>
                    <a:lnTo>
                      <a:pt x="1000" y="268"/>
                    </a:lnTo>
                    <a:lnTo>
                      <a:pt x="998" y="274"/>
                    </a:lnTo>
                    <a:lnTo>
                      <a:pt x="996" y="278"/>
                    </a:lnTo>
                    <a:lnTo>
                      <a:pt x="990" y="284"/>
                    </a:lnTo>
                    <a:lnTo>
                      <a:pt x="988" y="288"/>
                    </a:lnTo>
                    <a:lnTo>
                      <a:pt x="984" y="294"/>
                    </a:lnTo>
                    <a:lnTo>
                      <a:pt x="980" y="296"/>
                    </a:lnTo>
                    <a:lnTo>
                      <a:pt x="972" y="302"/>
                    </a:lnTo>
                    <a:lnTo>
                      <a:pt x="970" y="306"/>
                    </a:lnTo>
                    <a:lnTo>
                      <a:pt x="966" y="308"/>
                    </a:lnTo>
                    <a:lnTo>
                      <a:pt x="964" y="312"/>
                    </a:lnTo>
                    <a:lnTo>
                      <a:pt x="960" y="316"/>
                    </a:lnTo>
                    <a:lnTo>
                      <a:pt x="956" y="322"/>
                    </a:lnTo>
                    <a:lnTo>
                      <a:pt x="954" y="326"/>
                    </a:lnTo>
                    <a:lnTo>
                      <a:pt x="952" y="330"/>
                    </a:lnTo>
                    <a:lnTo>
                      <a:pt x="952" y="334"/>
                    </a:lnTo>
                    <a:lnTo>
                      <a:pt x="950" y="338"/>
                    </a:lnTo>
                    <a:lnTo>
                      <a:pt x="950" y="342"/>
                    </a:lnTo>
                    <a:lnTo>
                      <a:pt x="950" y="346"/>
                    </a:lnTo>
                    <a:lnTo>
                      <a:pt x="950" y="350"/>
                    </a:lnTo>
                    <a:lnTo>
                      <a:pt x="950" y="354"/>
                    </a:lnTo>
                    <a:lnTo>
                      <a:pt x="942" y="356"/>
                    </a:lnTo>
                    <a:lnTo>
                      <a:pt x="942" y="360"/>
                    </a:lnTo>
                    <a:lnTo>
                      <a:pt x="942" y="368"/>
                    </a:lnTo>
                    <a:lnTo>
                      <a:pt x="942" y="372"/>
                    </a:lnTo>
                    <a:lnTo>
                      <a:pt x="940" y="376"/>
                    </a:lnTo>
                    <a:lnTo>
                      <a:pt x="940" y="380"/>
                    </a:lnTo>
                    <a:lnTo>
                      <a:pt x="940" y="388"/>
                    </a:lnTo>
                    <a:lnTo>
                      <a:pt x="940" y="392"/>
                    </a:lnTo>
                    <a:lnTo>
                      <a:pt x="940" y="396"/>
                    </a:lnTo>
                    <a:lnTo>
                      <a:pt x="940" y="400"/>
                    </a:lnTo>
                    <a:lnTo>
                      <a:pt x="940" y="406"/>
                    </a:lnTo>
                    <a:lnTo>
                      <a:pt x="940" y="410"/>
                    </a:lnTo>
                    <a:lnTo>
                      <a:pt x="940" y="414"/>
                    </a:lnTo>
                    <a:lnTo>
                      <a:pt x="944" y="414"/>
                    </a:lnTo>
                    <a:lnTo>
                      <a:pt x="950" y="414"/>
                    </a:lnTo>
                    <a:lnTo>
                      <a:pt x="954" y="416"/>
                    </a:lnTo>
                    <a:lnTo>
                      <a:pt x="958" y="416"/>
                    </a:lnTo>
                    <a:lnTo>
                      <a:pt x="962" y="418"/>
                    </a:lnTo>
                    <a:lnTo>
                      <a:pt x="966" y="420"/>
                    </a:lnTo>
                    <a:lnTo>
                      <a:pt x="968" y="424"/>
                    </a:lnTo>
                    <a:lnTo>
                      <a:pt x="974" y="426"/>
                    </a:lnTo>
                    <a:lnTo>
                      <a:pt x="978" y="426"/>
                    </a:lnTo>
                    <a:lnTo>
                      <a:pt x="982" y="422"/>
                    </a:lnTo>
                    <a:lnTo>
                      <a:pt x="984" y="418"/>
                    </a:lnTo>
                    <a:lnTo>
                      <a:pt x="986" y="414"/>
                    </a:lnTo>
                    <a:lnTo>
                      <a:pt x="986" y="410"/>
                    </a:lnTo>
                    <a:lnTo>
                      <a:pt x="986" y="406"/>
                    </a:lnTo>
                    <a:lnTo>
                      <a:pt x="988" y="402"/>
                    </a:lnTo>
                    <a:lnTo>
                      <a:pt x="992" y="402"/>
                    </a:lnTo>
                    <a:lnTo>
                      <a:pt x="994" y="398"/>
                    </a:lnTo>
                    <a:lnTo>
                      <a:pt x="998" y="398"/>
                    </a:lnTo>
                    <a:lnTo>
                      <a:pt x="1002" y="394"/>
                    </a:lnTo>
                    <a:lnTo>
                      <a:pt x="1006" y="392"/>
                    </a:lnTo>
                    <a:lnTo>
                      <a:pt x="1008" y="388"/>
                    </a:lnTo>
                    <a:lnTo>
                      <a:pt x="1012" y="386"/>
                    </a:lnTo>
                    <a:lnTo>
                      <a:pt x="1016" y="386"/>
                    </a:lnTo>
                    <a:lnTo>
                      <a:pt x="1020" y="384"/>
                    </a:lnTo>
                    <a:lnTo>
                      <a:pt x="1024" y="384"/>
                    </a:lnTo>
                    <a:lnTo>
                      <a:pt x="1028" y="384"/>
                    </a:lnTo>
                    <a:lnTo>
                      <a:pt x="1032" y="384"/>
                    </a:lnTo>
                    <a:lnTo>
                      <a:pt x="1036" y="384"/>
                    </a:lnTo>
                    <a:lnTo>
                      <a:pt x="1040" y="386"/>
                    </a:lnTo>
                    <a:lnTo>
                      <a:pt x="1046" y="390"/>
                    </a:lnTo>
                    <a:lnTo>
                      <a:pt x="1050" y="392"/>
                    </a:lnTo>
                    <a:lnTo>
                      <a:pt x="1056" y="394"/>
                    </a:lnTo>
                    <a:lnTo>
                      <a:pt x="1060" y="394"/>
                    </a:lnTo>
                    <a:lnTo>
                      <a:pt x="1062" y="398"/>
                    </a:lnTo>
                    <a:lnTo>
                      <a:pt x="1064" y="402"/>
                    </a:lnTo>
                    <a:lnTo>
                      <a:pt x="1066" y="406"/>
                    </a:lnTo>
                    <a:lnTo>
                      <a:pt x="1068" y="410"/>
                    </a:lnTo>
                    <a:lnTo>
                      <a:pt x="1070" y="414"/>
                    </a:lnTo>
                    <a:lnTo>
                      <a:pt x="1070" y="418"/>
                    </a:lnTo>
                    <a:lnTo>
                      <a:pt x="1072" y="426"/>
                    </a:lnTo>
                    <a:lnTo>
                      <a:pt x="1074" y="430"/>
                    </a:lnTo>
                    <a:lnTo>
                      <a:pt x="1074" y="438"/>
                    </a:lnTo>
                    <a:lnTo>
                      <a:pt x="1074" y="442"/>
                    </a:lnTo>
                    <a:lnTo>
                      <a:pt x="1072" y="450"/>
                    </a:lnTo>
                    <a:lnTo>
                      <a:pt x="1072" y="454"/>
                    </a:lnTo>
                    <a:lnTo>
                      <a:pt x="1070" y="458"/>
                    </a:lnTo>
                    <a:lnTo>
                      <a:pt x="1070" y="462"/>
                    </a:lnTo>
                    <a:lnTo>
                      <a:pt x="1070" y="466"/>
                    </a:lnTo>
                    <a:lnTo>
                      <a:pt x="1066" y="468"/>
                    </a:lnTo>
                    <a:lnTo>
                      <a:pt x="1062" y="472"/>
                    </a:lnTo>
                    <a:lnTo>
                      <a:pt x="1058" y="474"/>
                    </a:lnTo>
                    <a:lnTo>
                      <a:pt x="1054" y="476"/>
                    </a:lnTo>
                    <a:lnTo>
                      <a:pt x="1050" y="478"/>
                    </a:lnTo>
                    <a:lnTo>
                      <a:pt x="1044" y="480"/>
                    </a:lnTo>
                    <a:lnTo>
                      <a:pt x="1040" y="480"/>
                    </a:lnTo>
                    <a:lnTo>
                      <a:pt x="1036" y="480"/>
                    </a:lnTo>
                    <a:lnTo>
                      <a:pt x="1032" y="482"/>
                    </a:lnTo>
                    <a:lnTo>
                      <a:pt x="1028" y="482"/>
                    </a:lnTo>
                    <a:lnTo>
                      <a:pt x="1022" y="482"/>
                    </a:lnTo>
                    <a:lnTo>
                      <a:pt x="1018" y="482"/>
                    </a:lnTo>
                    <a:lnTo>
                      <a:pt x="1014" y="482"/>
                    </a:lnTo>
                    <a:lnTo>
                      <a:pt x="1010" y="482"/>
                    </a:lnTo>
                    <a:lnTo>
                      <a:pt x="1006" y="482"/>
                    </a:lnTo>
                    <a:lnTo>
                      <a:pt x="1004" y="478"/>
                    </a:lnTo>
                    <a:lnTo>
                      <a:pt x="1002" y="474"/>
                    </a:lnTo>
                    <a:lnTo>
                      <a:pt x="998" y="470"/>
                    </a:lnTo>
                    <a:lnTo>
                      <a:pt x="994" y="466"/>
                    </a:lnTo>
                    <a:lnTo>
                      <a:pt x="990" y="464"/>
                    </a:lnTo>
                    <a:lnTo>
                      <a:pt x="986" y="462"/>
                    </a:lnTo>
                    <a:lnTo>
                      <a:pt x="984" y="458"/>
                    </a:lnTo>
                    <a:lnTo>
                      <a:pt x="960" y="482"/>
                    </a:lnTo>
                    <a:lnTo>
                      <a:pt x="960" y="486"/>
                    </a:lnTo>
                    <a:lnTo>
                      <a:pt x="960" y="490"/>
                    </a:lnTo>
                    <a:lnTo>
                      <a:pt x="962" y="496"/>
                    </a:lnTo>
                    <a:lnTo>
                      <a:pt x="962" y="500"/>
                    </a:lnTo>
                    <a:lnTo>
                      <a:pt x="960" y="506"/>
                    </a:lnTo>
                    <a:lnTo>
                      <a:pt x="958" y="510"/>
                    </a:lnTo>
                    <a:lnTo>
                      <a:pt x="956" y="514"/>
                    </a:lnTo>
                    <a:lnTo>
                      <a:pt x="952" y="516"/>
                    </a:lnTo>
                    <a:lnTo>
                      <a:pt x="950" y="520"/>
                    </a:lnTo>
                    <a:lnTo>
                      <a:pt x="950" y="524"/>
                    </a:lnTo>
                    <a:lnTo>
                      <a:pt x="950" y="528"/>
                    </a:lnTo>
                    <a:lnTo>
                      <a:pt x="950" y="534"/>
                    </a:lnTo>
                    <a:lnTo>
                      <a:pt x="950" y="538"/>
                    </a:lnTo>
                    <a:lnTo>
                      <a:pt x="950" y="542"/>
                    </a:lnTo>
                    <a:lnTo>
                      <a:pt x="950" y="546"/>
                    </a:lnTo>
                    <a:lnTo>
                      <a:pt x="950" y="550"/>
                    </a:lnTo>
                    <a:lnTo>
                      <a:pt x="950" y="554"/>
                    </a:lnTo>
                    <a:lnTo>
                      <a:pt x="954" y="556"/>
                    </a:lnTo>
                    <a:lnTo>
                      <a:pt x="958" y="556"/>
                    </a:lnTo>
                    <a:lnTo>
                      <a:pt x="960" y="560"/>
                    </a:lnTo>
                    <a:lnTo>
                      <a:pt x="960" y="564"/>
                    </a:lnTo>
                    <a:lnTo>
                      <a:pt x="960" y="568"/>
                    </a:lnTo>
                    <a:lnTo>
                      <a:pt x="960" y="572"/>
                    </a:lnTo>
                    <a:lnTo>
                      <a:pt x="960" y="576"/>
                    </a:lnTo>
                    <a:lnTo>
                      <a:pt x="960" y="580"/>
                    </a:lnTo>
                    <a:lnTo>
                      <a:pt x="960" y="584"/>
                    </a:lnTo>
                    <a:lnTo>
                      <a:pt x="960" y="588"/>
                    </a:lnTo>
                    <a:lnTo>
                      <a:pt x="958" y="594"/>
                    </a:lnTo>
                    <a:lnTo>
                      <a:pt x="958" y="598"/>
                    </a:lnTo>
                    <a:lnTo>
                      <a:pt x="958" y="602"/>
                    </a:lnTo>
                    <a:lnTo>
                      <a:pt x="960" y="606"/>
                    </a:lnTo>
                    <a:lnTo>
                      <a:pt x="960" y="614"/>
                    </a:lnTo>
                    <a:lnTo>
                      <a:pt x="952" y="626"/>
                    </a:lnTo>
                    <a:lnTo>
                      <a:pt x="952" y="630"/>
                    </a:lnTo>
                    <a:lnTo>
                      <a:pt x="950" y="634"/>
                    </a:lnTo>
                    <a:lnTo>
                      <a:pt x="950" y="638"/>
                    </a:lnTo>
                    <a:lnTo>
                      <a:pt x="948" y="642"/>
                    </a:lnTo>
                    <a:lnTo>
                      <a:pt x="946" y="646"/>
                    </a:lnTo>
                    <a:lnTo>
                      <a:pt x="942" y="648"/>
                    </a:lnTo>
                    <a:lnTo>
                      <a:pt x="936" y="656"/>
                    </a:lnTo>
                    <a:lnTo>
                      <a:pt x="934" y="660"/>
                    </a:lnTo>
                    <a:lnTo>
                      <a:pt x="930" y="668"/>
                    </a:lnTo>
                    <a:lnTo>
                      <a:pt x="930" y="672"/>
                    </a:lnTo>
                    <a:lnTo>
                      <a:pt x="930" y="676"/>
                    </a:lnTo>
                    <a:lnTo>
                      <a:pt x="930" y="680"/>
                    </a:lnTo>
                    <a:lnTo>
                      <a:pt x="928" y="684"/>
                    </a:lnTo>
                    <a:lnTo>
                      <a:pt x="928" y="688"/>
                    </a:lnTo>
                    <a:lnTo>
                      <a:pt x="926" y="692"/>
                    </a:lnTo>
                    <a:lnTo>
                      <a:pt x="924" y="702"/>
                    </a:lnTo>
                    <a:lnTo>
                      <a:pt x="924" y="706"/>
                    </a:lnTo>
                    <a:lnTo>
                      <a:pt x="924" y="714"/>
                    </a:lnTo>
                    <a:lnTo>
                      <a:pt x="924" y="718"/>
                    </a:lnTo>
                    <a:lnTo>
                      <a:pt x="926" y="722"/>
                    </a:lnTo>
                    <a:lnTo>
                      <a:pt x="928" y="726"/>
                    </a:lnTo>
                    <a:lnTo>
                      <a:pt x="932" y="728"/>
                    </a:lnTo>
                    <a:lnTo>
                      <a:pt x="936" y="732"/>
                    </a:lnTo>
                    <a:lnTo>
                      <a:pt x="936" y="736"/>
                    </a:lnTo>
                    <a:lnTo>
                      <a:pt x="938" y="740"/>
                    </a:lnTo>
                    <a:lnTo>
                      <a:pt x="938" y="748"/>
                    </a:lnTo>
                    <a:lnTo>
                      <a:pt x="936" y="752"/>
                    </a:lnTo>
                    <a:lnTo>
                      <a:pt x="934" y="756"/>
                    </a:lnTo>
                    <a:lnTo>
                      <a:pt x="932" y="760"/>
                    </a:lnTo>
                    <a:lnTo>
                      <a:pt x="932" y="764"/>
                    </a:lnTo>
                    <a:lnTo>
                      <a:pt x="930" y="770"/>
                    </a:lnTo>
                    <a:lnTo>
                      <a:pt x="930" y="774"/>
                    </a:lnTo>
                    <a:lnTo>
                      <a:pt x="930" y="778"/>
                    </a:lnTo>
                    <a:lnTo>
                      <a:pt x="928" y="800"/>
                    </a:lnTo>
                    <a:lnTo>
                      <a:pt x="932" y="800"/>
                    </a:lnTo>
                    <a:lnTo>
                      <a:pt x="936" y="800"/>
                    </a:lnTo>
                    <a:lnTo>
                      <a:pt x="940" y="798"/>
                    </a:lnTo>
                    <a:lnTo>
                      <a:pt x="940" y="804"/>
                    </a:lnTo>
                    <a:lnTo>
                      <a:pt x="942" y="808"/>
                    </a:lnTo>
                    <a:lnTo>
                      <a:pt x="944" y="812"/>
                    </a:lnTo>
                    <a:lnTo>
                      <a:pt x="944" y="816"/>
                    </a:lnTo>
                    <a:lnTo>
                      <a:pt x="944" y="820"/>
                    </a:lnTo>
                    <a:lnTo>
                      <a:pt x="948" y="822"/>
                    </a:lnTo>
                    <a:lnTo>
                      <a:pt x="952" y="822"/>
                    </a:lnTo>
                    <a:lnTo>
                      <a:pt x="956" y="822"/>
                    </a:lnTo>
                    <a:lnTo>
                      <a:pt x="960" y="824"/>
                    </a:lnTo>
                    <a:lnTo>
                      <a:pt x="962" y="828"/>
                    </a:lnTo>
                    <a:lnTo>
                      <a:pt x="966" y="832"/>
                    </a:lnTo>
                    <a:lnTo>
                      <a:pt x="970" y="836"/>
                    </a:lnTo>
                    <a:lnTo>
                      <a:pt x="972" y="840"/>
                    </a:lnTo>
                    <a:lnTo>
                      <a:pt x="976" y="842"/>
                    </a:lnTo>
                    <a:lnTo>
                      <a:pt x="978" y="846"/>
                    </a:lnTo>
                    <a:lnTo>
                      <a:pt x="982" y="848"/>
                    </a:lnTo>
                    <a:lnTo>
                      <a:pt x="984" y="852"/>
                    </a:lnTo>
                    <a:lnTo>
                      <a:pt x="986" y="856"/>
                    </a:lnTo>
                    <a:lnTo>
                      <a:pt x="988" y="860"/>
                    </a:lnTo>
                    <a:lnTo>
                      <a:pt x="990" y="864"/>
                    </a:lnTo>
                    <a:lnTo>
                      <a:pt x="990" y="868"/>
                    </a:lnTo>
                    <a:lnTo>
                      <a:pt x="988" y="872"/>
                    </a:lnTo>
                    <a:lnTo>
                      <a:pt x="984" y="876"/>
                    </a:lnTo>
                    <a:lnTo>
                      <a:pt x="978" y="878"/>
                    </a:lnTo>
                    <a:lnTo>
                      <a:pt x="974" y="878"/>
                    </a:lnTo>
                    <a:lnTo>
                      <a:pt x="970" y="878"/>
                    </a:lnTo>
                    <a:lnTo>
                      <a:pt x="966" y="876"/>
                    </a:lnTo>
                    <a:lnTo>
                      <a:pt x="962" y="874"/>
                    </a:lnTo>
                    <a:lnTo>
                      <a:pt x="958" y="870"/>
                    </a:lnTo>
                    <a:lnTo>
                      <a:pt x="956" y="866"/>
                    </a:lnTo>
                    <a:lnTo>
                      <a:pt x="952" y="862"/>
                    </a:lnTo>
                    <a:lnTo>
                      <a:pt x="948" y="860"/>
                    </a:lnTo>
                    <a:lnTo>
                      <a:pt x="946" y="856"/>
                    </a:lnTo>
                    <a:lnTo>
                      <a:pt x="942" y="854"/>
                    </a:lnTo>
                    <a:lnTo>
                      <a:pt x="938" y="848"/>
                    </a:lnTo>
                    <a:lnTo>
                      <a:pt x="938" y="844"/>
                    </a:lnTo>
                    <a:lnTo>
                      <a:pt x="936" y="840"/>
                    </a:lnTo>
                    <a:lnTo>
                      <a:pt x="934" y="836"/>
                    </a:lnTo>
                    <a:lnTo>
                      <a:pt x="932" y="832"/>
                    </a:lnTo>
                    <a:lnTo>
                      <a:pt x="930" y="828"/>
                    </a:lnTo>
                    <a:lnTo>
                      <a:pt x="926" y="826"/>
                    </a:lnTo>
                    <a:lnTo>
                      <a:pt x="922" y="824"/>
                    </a:lnTo>
                    <a:lnTo>
                      <a:pt x="918" y="822"/>
                    </a:lnTo>
                    <a:lnTo>
                      <a:pt x="914" y="820"/>
                    </a:lnTo>
                    <a:lnTo>
                      <a:pt x="912" y="816"/>
                    </a:lnTo>
                    <a:lnTo>
                      <a:pt x="906" y="812"/>
                    </a:lnTo>
                    <a:lnTo>
                      <a:pt x="902" y="810"/>
                    </a:lnTo>
                    <a:lnTo>
                      <a:pt x="898" y="808"/>
                    </a:lnTo>
                    <a:lnTo>
                      <a:pt x="888" y="804"/>
                    </a:lnTo>
                    <a:lnTo>
                      <a:pt x="884" y="802"/>
                    </a:lnTo>
                    <a:lnTo>
                      <a:pt x="880" y="802"/>
                    </a:lnTo>
                    <a:lnTo>
                      <a:pt x="874" y="802"/>
                    </a:lnTo>
                    <a:lnTo>
                      <a:pt x="870" y="804"/>
                    </a:lnTo>
                    <a:lnTo>
                      <a:pt x="866" y="804"/>
                    </a:lnTo>
                    <a:lnTo>
                      <a:pt x="862" y="806"/>
                    </a:lnTo>
                    <a:lnTo>
                      <a:pt x="858" y="808"/>
                    </a:lnTo>
                    <a:lnTo>
                      <a:pt x="854" y="810"/>
                    </a:lnTo>
                    <a:lnTo>
                      <a:pt x="850" y="810"/>
                    </a:lnTo>
                    <a:lnTo>
                      <a:pt x="846" y="814"/>
                    </a:lnTo>
                    <a:lnTo>
                      <a:pt x="842" y="816"/>
                    </a:lnTo>
                    <a:lnTo>
                      <a:pt x="838" y="818"/>
                    </a:lnTo>
                    <a:lnTo>
                      <a:pt x="834" y="822"/>
                    </a:lnTo>
                    <a:lnTo>
                      <a:pt x="830" y="824"/>
                    </a:lnTo>
                    <a:lnTo>
                      <a:pt x="826" y="826"/>
                    </a:lnTo>
                    <a:lnTo>
                      <a:pt x="822" y="830"/>
                    </a:lnTo>
                    <a:lnTo>
                      <a:pt x="818" y="832"/>
                    </a:lnTo>
                    <a:lnTo>
                      <a:pt x="814" y="834"/>
                    </a:lnTo>
                    <a:lnTo>
                      <a:pt x="814" y="838"/>
                    </a:lnTo>
                    <a:lnTo>
                      <a:pt x="806" y="844"/>
                    </a:lnTo>
                    <a:lnTo>
                      <a:pt x="804" y="848"/>
                    </a:lnTo>
                    <a:lnTo>
                      <a:pt x="800" y="850"/>
                    </a:lnTo>
                    <a:lnTo>
                      <a:pt x="794" y="854"/>
                    </a:lnTo>
                    <a:lnTo>
                      <a:pt x="790" y="854"/>
                    </a:lnTo>
                    <a:lnTo>
                      <a:pt x="784" y="858"/>
                    </a:lnTo>
                    <a:lnTo>
                      <a:pt x="782" y="862"/>
                    </a:lnTo>
                    <a:lnTo>
                      <a:pt x="778" y="864"/>
                    </a:lnTo>
                    <a:lnTo>
                      <a:pt x="774" y="866"/>
                    </a:lnTo>
                    <a:lnTo>
                      <a:pt x="770" y="870"/>
                    </a:lnTo>
                    <a:lnTo>
                      <a:pt x="768" y="874"/>
                    </a:lnTo>
                    <a:lnTo>
                      <a:pt x="762" y="878"/>
                    </a:lnTo>
                    <a:lnTo>
                      <a:pt x="758" y="880"/>
                    </a:lnTo>
                    <a:lnTo>
                      <a:pt x="756" y="884"/>
                    </a:lnTo>
                    <a:lnTo>
                      <a:pt x="756" y="888"/>
                    </a:lnTo>
                    <a:lnTo>
                      <a:pt x="754" y="892"/>
                    </a:lnTo>
                    <a:lnTo>
                      <a:pt x="754" y="896"/>
                    </a:lnTo>
                    <a:lnTo>
                      <a:pt x="752" y="900"/>
                    </a:lnTo>
                    <a:lnTo>
                      <a:pt x="746" y="906"/>
                    </a:lnTo>
                    <a:lnTo>
                      <a:pt x="746" y="910"/>
                    </a:lnTo>
                    <a:lnTo>
                      <a:pt x="746" y="916"/>
                    </a:lnTo>
                    <a:lnTo>
                      <a:pt x="746" y="920"/>
                    </a:lnTo>
                    <a:lnTo>
                      <a:pt x="746" y="924"/>
                    </a:lnTo>
                    <a:lnTo>
                      <a:pt x="746" y="928"/>
                    </a:lnTo>
                    <a:lnTo>
                      <a:pt x="746" y="932"/>
                    </a:lnTo>
                    <a:lnTo>
                      <a:pt x="746" y="938"/>
                    </a:lnTo>
                    <a:lnTo>
                      <a:pt x="748" y="942"/>
                    </a:lnTo>
                    <a:lnTo>
                      <a:pt x="752" y="942"/>
                    </a:lnTo>
                    <a:lnTo>
                      <a:pt x="756" y="948"/>
                    </a:lnTo>
                    <a:lnTo>
                      <a:pt x="758" y="952"/>
                    </a:lnTo>
                    <a:lnTo>
                      <a:pt x="760" y="956"/>
                    </a:lnTo>
                    <a:lnTo>
                      <a:pt x="762" y="960"/>
                    </a:lnTo>
                    <a:lnTo>
                      <a:pt x="766" y="962"/>
                    </a:lnTo>
                    <a:lnTo>
                      <a:pt x="766" y="966"/>
                    </a:lnTo>
                    <a:lnTo>
                      <a:pt x="770" y="970"/>
                    </a:lnTo>
                    <a:lnTo>
                      <a:pt x="772" y="974"/>
                    </a:lnTo>
                    <a:lnTo>
                      <a:pt x="774" y="978"/>
                    </a:lnTo>
                    <a:lnTo>
                      <a:pt x="778" y="984"/>
                    </a:lnTo>
                    <a:lnTo>
                      <a:pt x="780" y="988"/>
                    </a:lnTo>
                    <a:lnTo>
                      <a:pt x="784" y="990"/>
                    </a:lnTo>
                    <a:lnTo>
                      <a:pt x="788" y="994"/>
                    </a:lnTo>
                    <a:lnTo>
                      <a:pt x="790" y="998"/>
                    </a:lnTo>
                    <a:lnTo>
                      <a:pt x="794" y="1002"/>
                    </a:lnTo>
                    <a:lnTo>
                      <a:pt x="794" y="1008"/>
                    </a:lnTo>
                    <a:lnTo>
                      <a:pt x="794" y="1012"/>
                    </a:lnTo>
                    <a:lnTo>
                      <a:pt x="794" y="1016"/>
                    </a:lnTo>
                    <a:lnTo>
                      <a:pt x="794" y="1022"/>
                    </a:lnTo>
                    <a:lnTo>
                      <a:pt x="794" y="1026"/>
                    </a:lnTo>
                    <a:lnTo>
                      <a:pt x="794" y="1030"/>
                    </a:lnTo>
                    <a:lnTo>
                      <a:pt x="794" y="1034"/>
                    </a:lnTo>
                    <a:lnTo>
                      <a:pt x="792" y="1038"/>
                    </a:lnTo>
                    <a:lnTo>
                      <a:pt x="792" y="1042"/>
                    </a:lnTo>
                    <a:lnTo>
                      <a:pt x="792" y="1046"/>
                    </a:lnTo>
                    <a:lnTo>
                      <a:pt x="792" y="1050"/>
                    </a:lnTo>
                    <a:lnTo>
                      <a:pt x="792" y="1054"/>
                    </a:lnTo>
                    <a:lnTo>
                      <a:pt x="792" y="1058"/>
                    </a:lnTo>
                    <a:lnTo>
                      <a:pt x="788" y="1060"/>
                    </a:lnTo>
                    <a:lnTo>
                      <a:pt x="784" y="1064"/>
                    </a:lnTo>
                    <a:lnTo>
                      <a:pt x="780" y="1064"/>
                    </a:lnTo>
                    <a:lnTo>
                      <a:pt x="776" y="1066"/>
                    </a:lnTo>
                    <a:lnTo>
                      <a:pt x="772" y="1066"/>
                    </a:lnTo>
                    <a:lnTo>
                      <a:pt x="766" y="1062"/>
                    </a:lnTo>
                    <a:lnTo>
                      <a:pt x="762" y="1060"/>
                    </a:lnTo>
                    <a:lnTo>
                      <a:pt x="760" y="1056"/>
                    </a:lnTo>
                    <a:lnTo>
                      <a:pt x="756" y="1056"/>
                    </a:lnTo>
                    <a:lnTo>
                      <a:pt x="752" y="1054"/>
                    </a:lnTo>
                    <a:lnTo>
                      <a:pt x="750" y="1050"/>
                    </a:lnTo>
                    <a:lnTo>
                      <a:pt x="746" y="1048"/>
                    </a:lnTo>
                    <a:lnTo>
                      <a:pt x="742" y="1046"/>
                    </a:lnTo>
                    <a:lnTo>
                      <a:pt x="738" y="1042"/>
                    </a:lnTo>
                    <a:lnTo>
                      <a:pt x="734" y="1038"/>
                    </a:lnTo>
                    <a:lnTo>
                      <a:pt x="732" y="1034"/>
                    </a:lnTo>
                    <a:lnTo>
                      <a:pt x="730" y="1030"/>
                    </a:lnTo>
                    <a:lnTo>
                      <a:pt x="726" y="1022"/>
                    </a:lnTo>
                    <a:lnTo>
                      <a:pt x="726" y="1018"/>
                    </a:lnTo>
                    <a:lnTo>
                      <a:pt x="726" y="1014"/>
                    </a:lnTo>
                    <a:lnTo>
                      <a:pt x="724" y="1010"/>
                    </a:lnTo>
                    <a:lnTo>
                      <a:pt x="722" y="1006"/>
                    </a:lnTo>
                    <a:lnTo>
                      <a:pt x="720" y="1002"/>
                    </a:lnTo>
                    <a:lnTo>
                      <a:pt x="718" y="996"/>
                    </a:lnTo>
                    <a:lnTo>
                      <a:pt x="716" y="992"/>
                    </a:lnTo>
                    <a:lnTo>
                      <a:pt x="710" y="988"/>
                    </a:lnTo>
                    <a:lnTo>
                      <a:pt x="706" y="986"/>
                    </a:lnTo>
                    <a:lnTo>
                      <a:pt x="702" y="982"/>
                    </a:lnTo>
                    <a:lnTo>
                      <a:pt x="694" y="976"/>
                    </a:lnTo>
                    <a:lnTo>
                      <a:pt x="692" y="972"/>
                    </a:lnTo>
                    <a:lnTo>
                      <a:pt x="688" y="970"/>
                    </a:lnTo>
                    <a:lnTo>
                      <a:pt x="682" y="964"/>
                    </a:lnTo>
                    <a:lnTo>
                      <a:pt x="678" y="960"/>
                    </a:lnTo>
                    <a:lnTo>
                      <a:pt x="674" y="956"/>
                    </a:lnTo>
                    <a:lnTo>
                      <a:pt x="670" y="956"/>
                    </a:lnTo>
                    <a:lnTo>
                      <a:pt x="660" y="954"/>
                    </a:lnTo>
                    <a:lnTo>
                      <a:pt x="656" y="954"/>
                    </a:lnTo>
                    <a:lnTo>
                      <a:pt x="650" y="954"/>
                    </a:lnTo>
                    <a:lnTo>
                      <a:pt x="644" y="960"/>
                    </a:lnTo>
                    <a:lnTo>
                      <a:pt x="644" y="964"/>
                    </a:lnTo>
                    <a:lnTo>
                      <a:pt x="640" y="970"/>
                    </a:lnTo>
                    <a:lnTo>
                      <a:pt x="640" y="974"/>
                    </a:lnTo>
                    <a:lnTo>
                      <a:pt x="640" y="978"/>
                    </a:lnTo>
                    <a:lnTo>
                      <a:pt x="638" y="982"/>
                    </a:lnTo>
                    <a:lnTo>
                      <a:pt x="600" y="984"/>
                    </a:lnTo>
                    <a:lnTo>
                      <a:pt x="598" y="980"/>
                    </a:lnTo>
                    <a:lnTo>
                      <a:pt x="598" y="976"/>
                    </a:lnTo>
                    <a:lnTo>
                      <a:pt x="598" y="972"/>
                    </a:lnTo>
                    <a:lnTo>
                      <a:pt x="596" y="968"/>
                    </a:lnTo>
                    <a:lnTo>
                      <a:pt x="594" y="964"/>
                    </a:lnTo>
                    <a:lnTo>
                      <a:pt x="590" y="962"/>
                    </a:lnTo>
                    <a:lnTo>
                      <a:pt x="584" y="960"/>
                    </a:lnTo>
                    <a:lnTo>
                      <a:pt x="580" y="958"/>
                    </a:lnTo>
                    <a:lnTo>
                      <a:pt x="574" y="958"/>
                    </a:lnTo>
                    <a:lnTo>
                      <a:pt x="570" y="958"/>
                    </a:lnTo>
                    <a:lnTo>
                      <a:pt x="566" y="958"/>
                    </a:lnTo>
                    <a:lnTo>
                      <a:pt x="562" y="956"/>
                    </a:lnTo>
                    <a:lnTo>
                      <a:pt x="558" y="956"/>
                    </a:lnTo>
                    <a:lnTo>
                      <a:pt x="554" y="954"/>
                    </a:lnTo>
                    <a:lnTo>
                      <a:pt x="550" y="950"/>
                    </a:lnTo>
                    <a:lnTo>
                      <a:pt x="546" y="950"/>
                    </a:lnTo>
                    <a:lnTo>
                      <a:pt x="542" y="948"/>
                    </a:lnTo>
                    <a:lnTo>
                      <a:pt x="538" y="944"/>
                    </a:lnTo>
                    <a:lnTo>
                      <a:pt x="534" y="942"/>
                    </a:lnTo>
                    <a:lnTo>
                      <a:pt x="530" y="940"/>
                    </a:lnTo>
                    <a:lnTo>
                      <a:pt x="526" y="940"/>
                    </a:lnTo>
                    <a:lnTo>
                      <a:pt x="522" y="940"/>
                    </a:lnTo>
                    <a:lnTo>
                      <a:pt x="516" y="940"/>
                    </a:lnTo>
                    <a:lnTo>
                      <a:pt x="512" y="940"/>
                    </a:lnTo>
                    <a:lnTo>
                      <a:pt x="508" y="940"/>
                    </a:lnTo>
                    <a:lnTo>
                      <a:pt x="500" y="940"/>
                    </a:lnTo>
                    <a:lnTo>
                      <a:pt x="496" y="940"/>
                    </a:lnTo>
                    <a:lnTo>
                      <a:pt x="492" y="940"/>
                    </a:lnTo>
                    <a:lnTo>
                      <a:pt x="486" y="940"/>
                    </a:lnTo>
                    <a:lnTo>
                      <a:pt x="482" y="940"/>
                    </a:lnTo>
                    <a:lnTo>
                      <a:pt x="478" y="942"/>
                    </a:lnTo>
                    <a:lnTo>
                      <a:pt x="474" y="942"/>
                    </a:lnTo>
                    <a:lnTo>
                      <a:pt x="470" y="942"/>
                    </a:lnTo>
                    <a:lnTo>
                      <a:pt x="466" y="942"/>
                    </a:lnTo>
                    <a:lnTo>
                      <a:pt x="462" y="942"/>
                    </a:lnTo>
                    <a:lnTo>
                      <a:pt x="458" y="942"/>
                    </a:lnTo>
                    <a:lnTo>
                      <a:pt x="454" y="946"/>
                    </a:lnTo>
                    <a:lnTo>
                      <a:pt x="450" y="948"/>
                    </a:lnTo>
                    <a:lnTo>
                      <a:pt x="448" y="952"/>
                    </a:lnTo>
                    <a:lnTo>
                      <a:pt x="446" y="956"/>
                    </a:lnTo>
                    <a:lnTo>
                      <a:pt x="442" y="958"/>
                    </a:lnTo>
                    <a:lnTo>
                      <a:pt x="440" y="962"/>
                    </a:lnTo>
                    <a:lnTo>
                      <a:pt x="436" y="966"/>
                    </a:lnTo>
                    <a:lnTo>
                      <a:pt x="436" y="970"/>
                    </a:lnTo>
                    <a:lnTo>
                      <a:pt x="434" y="978"/>
                    </a:lnTo>
                    <a:lnTo>
                      <a:pt x="434" y="982"/>
                    </a:lnTo>
                    <a:lnTo>
                      <a:pt x="434" y="988"/>
                    </a:lnTo>
                    <a:lnTo>
                      <a:pt x="434" y="992"/>
                    </a:lnTo>
                    <a:lnTo>
                      <a:pt x="434" y="996"/>
                    </a:lnTo>
                    <a:lnTo>
                      <a:pt x="434" y="1002"/>
                    </a:lnTo>
                    <a:lnTo>
                      <a:pt x="434" y="1006"/>
                    </a:lnTo>
                    <a:lnTo>
                      <a:pt x="434" y="1010"/>
                    </a:lnTo>
                    <a:lnTo>
                      <a:pt x="432" y="1016"/>
                    </a:lnTo>
                    <a:lnTo>
                      <a:pt x="430" y="1020"/>
                    </a:lnTo>
                    <a:lnTo>
                      <a:pt x="426" y="1020"/>
                    </a:lnTo>
                    <a:lnTo>
                      <a:pt x="422" y="1022"/>
                    </a:lnTo>
                    <a:lnTo>
                      <a:pt x="418" y="1022"/>
                    </a:lnTo>
                    <a:lnTo>
                      <a:pt x="414" y="1018"/>
                    </a:lnTo>
                    <a:lnTo>
                      <a:pt x="412" y="1014"/>
                    </a:lnTo>
                    <a:lnTo>
                      <a:pt x="408" y="1012"/>
                    </a:lnTo>
                    <a:lnTo>
                      <a:pt x="408" y="1008"/>
                    </a:lnTo>
                    <a:lnTo>
                      <a:pt x="408" y="1004"/>
                    </a:lnTo>
                    <a:lnTo>
                      <a:pt x="408" y="1000"/>
                    </a:lnTo>
                    <a:lnTo>
                      <a:pt x="408" y="996"/>
                    </a:lnTo>
                    <a:lnTo>
                      <a:pt x="408" y="988"/>
                    </a:lnTo>
                    <a:lnTo>
                      <a:pt x="406" y="984"/>
                    </a:lnTo>
                    <a:lnTo>
                      <a:pt x="404" y="980"/>
                    </a:lnTo>
                    <a:lnTo>
                      <a:pt x="402" y="976"/>
                    </a:lnTo>
                    <a:lnTo>
                      <a:pt x="400" y="972"/>
                    </a:lnTo>
                    <a:lnTo>
                      <a:pt x="400" y="968"/>
                    </a:lnTo>
                    <a:lnTo>
                      <a:pt x="398" y="964"/>
                    </a:lnTo>
                    <a:lnTo>
                      <a:pt x="396" y="960"/>
                    </a:lnTo>
                    <a:lnTo>
                      <a:pt x="394" y="956"/>
                    </a:lnTo>
                    <a:lnTo>
                      <a:pt x="390" y="952"/>
                    </a:lnTo>
                    <a:lnTo>
                      <a:pt x="388" y="948"/>
                    </a:lnTo>
                    <a:lnTo>
                      <a:pt x="384" y="944"/>
                    </a:lnTo>
                    <a:lnTo>
                      <a:pt x="380" y="938"/>
                    </a:lnTo>
                    <a:lnTo>
                      <a:pt x="378" y="934"/>
                    </a:lnTo>
                    <a:lnTo>
                      <a:pt x="374" y="928"/>
                    </a:lnTo>
                    <a:lnTo>
                      <a:pt x="370" y="926"/>
                    </a:lnTo>
                    <a:lnTo>
                      <a:pt x="364" y="924"/>
                    </a:lnTo>
                    <a:lnTo>
                      <a:pt x="362" y="920"/>
                    </a:lnTo>
                    <a:lnTo>
                      <a:pt x="358" y="918"/>
                    </a:lnTo>
                    <a:lnTo>
                      <a:pt x="354" y="916"/>
                    </a:lnTo>
                    <a:lnTo>
                      <a:pt x="350" y="914"/>
                    </a:lnTo>
                    <a:lnTo>
                      <a:pt x="346" y="912"/>
                    </a:lnTo>
                    <a:lnTo>
                      <a:pt x="342" y="912"/>
                    </a:lnTo>
                    <a:lnTo>
                      <a:pt x="338" y="912"/>
                    </a:lnTo>
                    <a:lnTo>
                      <a:pt x="334" y="912"/>
                    </a:lnTo>
                    <a:lnTo>
                      <a:pt x="330" y="912"/>
                    </a:lnTo>
                    <a:lnTo>
                      <a:pt x="326" y="912"/>
                    </a:lnTo>
                    <a:lnTo>
                      <a:pt x="322" y="912"/>
                    </a:lnTo>
                    <a:lnTo>
                      <a:pt x="316" y="912"/>
                    </a:lnTo>
                    <a:lnTo>
                      <a:pt x="312" y="914"/>
                    </a:lnTo>
                    <a:lnTo>
                      <a:pt x="308" y="918"/>
                    </a:lnTo>
                    <a:lnTo>
                      <a:pt x="302" y="922"/>
                    </a:lnTo>
                    <a:lnTo>
                      <a:pt x="298" y="924"/>
                    </a:lnTo>
                    <a:lnTo>
                      <a:pt x="294" y="926"/>
                    </a:lnTo>
                    <a:lnTo>
                      <a:pt x="290" y="930"/>
                    </a:lnTo>
                    <a:lnTo>
                      <a:pt x="286" y="932"/>
                    </a:lnTo>
                    <a:lnTo>
                      <a:pt x="276" y="938"/>
                    </a:lnTo>
                    <a:lnTo>
                      <a:pt x="268" y="942"/>
                    </a:lnTo>
                    <a:lnTo>
                      <a:pt x="264" y="944"/>
                    </a:lnTo>
                    <a:lnTo>
                      <a:pt x="262" y="948"/>
                    </a:lnTo>
                    <a:lnTo>
                      <a:pt x="258" y="950"/>
                    </a:lnTo>
                    <a:lnTo>
                      <a:pt x="256" y="946"/>
                    </a:lnTo>
                    <a:lnTo>
                      <a:pt x="256" y="942"/>
                    </a:lnTo>
                    <a:lnTo>
                      <a:pt x="256" y="938"/>
                    </a:lnTo>
                    <a:lnTo>
                      <a:pt x="256" y="934"/>
                    </a:lnTo>
                    <a:lnTo>
                      <a:pt x="256" y="930"/>
                    </a:lnTo>
                    <a:lnTo>
                      <a:pt x="256" y="926"/>
                    </a:lnTo>
                    <a:lnTo>
                      <a:pt x="258" y="922"/>
                    </a:lnTo>
                    <a:lnTo>
                      <a:pt x="260" y="918"/>
                    </a:lnTo>
                    <a:lnTo>
                      <a:pt x="264" y="912"/>
                    </a:lnTo>
                    <a:lnTo>
                      <a:pt x="264" y="908"/>
                    </a:lnTo>
                    <a:lnTo>
                      <a:pt x="264" y="904"/>
                    </a:lnTo>
                    <a:lnTo>
                      <a:pt x="264" y="900"/>
                    </a:lnTo>
                    <a:lnTo>
                      <a:pt x="264" y="892"/>
                    </a:lnTo>
                    <a:lnTo>
                      <a:pt x="264" y="888"/>
                    </a:lnTo>
                    <a:lnTo>
                      <a:pt x="264" y="880"/>
                    </a:lnTo>
                    <a:lnTo>
                      <a:pt x="264" y="876"/>
                    </a:lnTo>
                    <a:lnTo>
                      <a:pt x="264" y="872"/>
                    </a:lnTo>
                    <a:lnTo>
                      <a:pt x="264" y="866"/>
                    </a:lnTo>
                    <a:lnTo>
                      <a:pt x="264" y="862"/>
                    </a:lnTo>
                    <a:lnTo>
                      <a:pt x="264" y="858"/>
                    </a:lnTo>
                    <a:lnTo>
                      <a:pt x="264" y="854"/>
                    </a:lnTo>
                    <a:lnTo>
                      <a:pt x="264" y="850"/>
                    </a:lnTo>
                    <a:lnTo>
                      <a:pt x="264" y="846"/>
                    </a:lnTo>
                    <a:lnTo>
                      <a:pt x="262" y="842"/>
                    </a:lnTo>
                    <a:lnTo>
                      <a:pt x="260" y="838"/>
                    </a:lnTo>
                    <a:lnTo>
                      <a:pt x="258" y="834"/>
                    </a:lnTo>
                    <a:lnTo>
                      <a:pt x="256" y="830"/>
                    </a:lnTo>
                    <a:lnTo>
                      <a:pt x="252" y="828"/>
                    </a:lnTo>
                    <a:lnTo>
                      <a:pt x="248" y="822"/>
                    </a:lnTo>
                    <a:lnTo>
                      <a:pt x="242" y="814"/>
                    </a:lnTo>
                    <a:lnTo>
                      <a:pt x="240" y="810"/>
                    </a:lnTo>
                    <a:lnTo>
                      <a:pt x="236" y="808"/>
                    </a:lnTo>
                    <a:lnTo>
                      <a:pt x="226" y="798"/>
                    </a:lnTo>
                    <a:lnTo>
                      <a:pt x="224" y="794"/>
                    </a:lnTo>
                    <a:lnTo>
                      <a:pt x="218" y="790"/>
                    </a:lnTo>
                    <a:lnTo>
                      <a:pt x="216" y="786"/>
                    </a:lnTo>
                    <a:lnTo>
                      <a:pt x="212" y="784"/>
                    </a:lnTo>
                    <a:lnTo>
                      <a:pt x="206" y="778"/>
                    </a:lnTo>
                    <a:lnTo>
                      <a:pt x="202" y="776"/>
                    </a:lnTo>
                    <a:lnTo>
                      <a:pt x="198" y="774"/>
                    </a:lnTo>
                    <a:lnTo>
                      <a:pt x="194" y="770"/>
                    </a:lnTo>
                    <a:lnTo>
                      <a:pt x="190" y="770"/>
                    </a:lnTo>
                    <a:lnTo>
                      <a:pt x="186" y="768"/>
                    </a:lnTo>
                    <a:lnTo>
                      <a:pt x="178" y="770"/>
                    </a:lnTo>
                    <a:lnTo>
                      <a:pt x="174" y="772"/>
                    </a:lnTo>
                    <a:lnTo>
                      <a:pt x="174" y="776"/>
                    </a:lnTo>
                    <a:lnTo>
                      <a:pt x="174" y="782"/>
                    </a:lnTo>
                    <a:lnTo>
                      <a:pt x="172" y="786"/>
                    </a:lnTo>
                    <a:lnTo>
                      <a:pt x="172" y="790"/>
                    </a:lnTo>
                    <a:lnTo>
                      <a:pt x="170" y="794"/>
                    </a:lnTo>
                    <a:lnTo>
                      <a:pt x="170" y="798"/>
                    </a:lnTo>
                    <a:lnTo>
                      <a:pt x="168" y="802"/>
                    </a:lnTo>
                    <a:lnTo>
                      <a:pt x="164" y="806"/>
                    </a:lnTo>
                    <a:lnTo>
                      <a:pt x="164" y="810"/>
                    </a:lnTo>
                    <a:lnTo>
                      <a:pt x="162" y="814"/>
                    </a:lnTo>
                    <a:lnTo>
                      <a:pt x="160" y="818"/>
                    </a:lnTo>
                    <a:lnTo>
                      <a:pt x="160" y="824"/>
                    </a:lnTo>
                    <a:lnTo>
                      <a:pt x="158" y="828"/>
                    </a:lnTo>
                    <a:lnTo>
                      <a:pt x="158" y="832"/>
                    </a:lnTo>
                    <a:lnTo>
                      <a:pt x="158" y="836"/>
                    </a:lnTo>
                    <a:lnTo>
                      <a:pt x="152" y="844"/>
                    </a:lnTo>
                    <a:lnTo>
                      <a:pt x="148" y="848"/>
                    </a:lnTo>
                    <a:lnTo>
                      <a:pt x="144" y="858"/>
                    </a:lnTo>
                    <a:lnTo>
                      <a:pt x="142" y="862"/>
                    </a:lnTo>
                    <a:lnTo>
                      <a:pt x="140" y="866"/>
                    </a:lnTo>
                    <a:lnTo>
                      <a:pt x="138" y="870"/>
                    </a:lnTo>
                    <a:lnTo>
                      <a:pt x="136" y="874"/>
                    </a:lnTo>
                    <a:lnTo>
                      <a:pt x="132" y="876"/>
                    </a:lnTo>
                    <a:lnTo>
                      <a:pt x="126" y="880"/>
                    </a:lnTo>
                    <a:lnTo>
                      <a:pt x="124" y="884"/>
                    </a:lnTo>
                    <a:lnTo>
                      <a:pt x="120" y="886"/>
                    </a:lnTo>
                    <a:lnTo>
                      <a:pt x="118" y="890"/>
                    </a:lnTo>
                    <a:lnTo>
                      <a:pt x="112" y="892"/>
                    </a:lnTo>
                    <a:lnTo>
                      <a:pt x="108" y="894"/>
                    </a:lnTo>
                    <a:lnTo>
                      <a:pt x="102" y="894"/>
                    </a:lnTo>
                    <a:lnTo>
                      <a:pt x="98" y="894"/>
                    </a:lnTo>
                    <a:lnTo>
                      <a:pt x="94" y="894"/>
                    </a:lnTo>
                    <a:lnTo>
                      <a:pt x="88" y="894"/>
                    </a:lnTo>
                    <a:lnTo>
                      <a:pt x="84" y="894"/>
                    </a:lnTo>
                    <a:lnTo>
                      <a:pt x="78" y="894"/>
                    </a:lnTo>
                    <a:lnTo>
                      <a:pt x="74" y="892"/>
                    </a:lnTo>
                    <a:lnTo>
                      <a:pt x="70" y="892"/>
                    </a:lnTo>
                    <a:lnTo>
                      <a:pt x="66" y="890"/>
                    </a:lnTo>
                    <a:lnTo>
                      <a:pt x="62" y="888"/>
                    </a:lnTo>
                    <a:lnTo>
                      <a:pt x="60" y="884"/>
                    </a:lnTo>
                    <a:lnTo>
                      <a:pt x="56" y="882"/>
                    </a:lnTo>
                    <a:lnTo>
                      <a:pt x="54" y="878"/>
                    </a:lnTo>
                    <a:lnTo>
                      <a:pt x="50" y="874"/>
                    </a:lnTo>
                    <a:lnTo>
                      <a:pt x="46" y="870"/>
                    </a:lnTo>
                    <a:lnTo>
                      <a:pt x="44" y="866"/>
                    </a:lnTo>
                    <a:lnTo>
                      <a:pt x="42" y="862"/>
                    </a:lnTo>
                    <a:lnTo>
                      <a:pt x="40" y="856"/>
                    </a:lnTo>
                    <a:lnTo>
                      <a:pt x="38" y="852"/>
                    </a:lnTo>
                    <a:lnTo>
                      <a:pt x="38" y="848"/>
                    </a:lnTo>
                    <a:lnTo>
                      <a:pt x="36" y="844"/>
                    </a:lnTo>
                    <a:lnTo>
                      <a:pt x="34" y="834"/>
                    </a:lnTo>
                    <a:lnTo>
                      <a:pt x="34" y="830"/>
                    </a:lnTo>
                    <a:lnTo>
                      <a:pt x="34" y="826"/>
                    </a:lnTo>
                    <a:lnTo>
                      <a:pt x="34" y="818"/>
                    </a:lnTo>
                    <a:lnTo>
                      <a:pt x="36" y="814"/>
                    </a:lnTo>
                    <a:lnTo>
                      <a:pt x="40" y="810"/>
                    </a:lnTo>
                    <a:lnTo>
                      <a:pt x="44" y="806"/>
                    </a:lnTo>
                    <a:lnTo>
                      <a:pt x="48" y="804"/>
                    </a:lnTo>
                    <a:lnTo>
                      <a:pt x="50" y="800"/>
                    </a:lnTo>
                    <a:lnTo>
                      <a:pt x="56" y="796"/>
                    </a:lnTo>
                    <a:lnTo>
                      <a:pt x="58" y="792"/>
                    </a:lnTo>
                    <a:lnTo>
                      <a:pt x="62" y="786"/>
                    </a:lnTo>
                    <a:lnTo>
                      <a:pt x="64" y="782"/>
                    </a:lnTo>
                    <a:lnTo>
                      <a:pt x="70" y="778"/>
                    </a:lnTo>
                    <a:lnTo>
                      <a:pt x="72" y="774"/>
                    </a:lnTo>
                    <a:lnTo>
                      <a:pt x="76" y="770"/>
                    </a:lnTo>
                    <a:lnTo>
                      <a:pt x="80" y="768"/>
                    </a:lnTo>
                    <a:lnTo>
                      <a:pt x="86" y="764"/>
                    </a:lnTo>
                    <a:lnTo>
                      <a:pt x="90" y="762"/>
                    </a:lnTo>
                    <a:lnTo>
                      <a:pt x="94" y="760"/>
                    </a:lnTo>
                    <a:lnTo>
                      <a:pt x="98" y="756"/>
                    </a:lnTo>
                    <a:lnTo>
                      <a:pt x="102" y="754"/>
                    </a:lnTo>
                    <a:lnTo>
                      <a:pt x="106" y="752"/>
                    </a:lnTo>
                    <a:lnTo>
                      <a:pt x="110" y="750"/>
                    </a:lnTo>
                    <a:lnTo>
                      <a:pt x="116" y="748"/>
                    </a:lnTo>
                    <a:lnTo>
                      <a:pt x="120" y="746"/>
                    </a:lnTo>
                    <a:lnTo>
                      <a:pt x="124" y="744"/>
                    </a:lnTo>
                    <a:lnTo>
                      <a:pt x="128" y="744"/>
                    </a:lnTo>
                    <a:lnTo>
                      <a:pt x="132" y="744"/>
                    </a:lnTo>
                    <a:lnTo>
                      <a:pt x="138" y="744"/>
                    </a:lnTo>
                    <a:lnTo>
                      <a:pt x="142" y="742"/>
                    </a:lnTo>
                    <a:lnTo>
                      <a:pt x="146" y="742"/>
                    </a:lnTo>
                    <a:lnTo>
                      <a:pt x="150" y="740"/>
                    </a:lnTo>
                    <a:lnTo>
                      <a:pt x="154" y="740"/>
                    </a:lnTo>
                    <a:lnTo>
                      <a:pt x="158" y="738"/>
                    </a:lnTo>
                    <a:lnTo>
                      <a:pt x="162" y="738"/>
                    </a:lnTo>
                    <a:lnTo>
                      <a:pt x="166" y="736"/>
                    </a:lnTo>
                    <a:lnTo>
                      <a:pt x="172" y="730"/>
                    </a:lnTo>
                    <a:lnTo>
                      <a:pt x="174" y="726"/>
                    </a:lnTo>
                    <a:lnTo>
                      <a:pt x="178" y="722"/>
                    </a:lnTo>
                    <a:lnTo>
                      <a:pt x="180" y="718"/>
                    </a:lnTo>
                    <a:lnTo>
                      <a:pt x="180" y="714"/>
                    </a:lnTo>
                    <a:lnTo>
                      <a:pt x="180" y="710"/>
                    </a:lnTo>
                    <a:lnTo>
                      <a:pt x="178" y="704"/>
                    </a:lnTo>
                    <a:lnTo>
                      <a:pt x="178" y="700"/>
                    </a:lnTo>
                    <a:lnTo>
                      <a:pt x="182" y="694"/>
                    </a:lnTo>
                    <a:lnTo>
                      <a:pt x="184" y="690"/>
                    </a:lnTo>
                    <a:lnTo>
                      <a:pt x="188" y="682"/>
                    </a:lnTo>
                    <a:lnTo>
                      <a:pt x="188" y="678"/>
                    </a:lnTo>
                    <a:lnTo>
                      <a:pt x="188" y="674"/>
                    </a:lnTo>
                    <a:lnTo>
                      <a:pt x="188" y="670"/>
                    </a:lnTo>
                    <a:lnTo>
                      <a:pt x="188" y="664"/>
                    </a:lnTo>
                    <a:lnTo>
                      <a:pt x="186" y="658"/>
                    </a:lnTo>
                    <a:lnTo>
                      <a:pt x="184" y="652"/>
                    </a:lnTo>
                    <a:lnTo>
                      <a:pt x="182" y="648"/>
                    </a:lnTo>
                    <a:lnTo>
                      <a:pt x="178" y="644"/>
                    </a:lnTo>
                    <a:lnTo>
                      <a:pt x="154" y="572"/>
                    </a:lnTo>
                    <a:lnTo>
                      <a:pt x="154" y="564"/>
                    </a:lnTo>
                    <a:lnTo>
                      <a:pt x="154" y="560"/>
                    </a:lnTo>
                    <a:lnTo>
                      <a:pt x="152" y="556"/>
                    </a:lnTo>
                    <a:lnTo>
                      <a:pt x="150" y="552"/>
                    </a:lnTo>
                    <a:lnTo>
                      <a:pt x="148" y="548"/>
                    </a:lnTo>
                    <a:lnTo>
                      <a:pt x="148" y="544"/>
                    </a:lnTo>
                    <a:lnTo>
                      <a:pt x="146" y="540"/>
                    </a:lnTo>
                    <a:lnTo>
                      <a:pt x="142" y="536"/>
                    </a:lnTo>
                    <a:lnTo>
                      <a:pt x="138" y="528"/>
                    </a:lnTo>
                    <a:lnTo>
                      <a:pt x="136" y="524"/>
                    </a:lnTo>
                    <a:lnTo>
                      <a:pt x="136" y="520"/>
                    </a:lnTo>
                    <a:lnTo>
                      <a:pt x="136" y="516"/>
                    </a:lnTo>
                    <a:lnTo>
                      <a:pt x="134" y="508"/>
                    </a:lnTo>
                    <a:lnTo>
                      <a:pt x="132" y="504"/>
                    </a:lnTo>
                    <a:lnTo>
                      <a:pt x="130" y="500"/>
                    </a:lnTo>
                    <a:lnTo>
                      <a:pt x="126" y="492"/>
                    </a:lnTo>
                    <a:lnTo>
                      <a:pt x="120" y="488"/>
                    </a:lnTo>
                    <a:lnTo>
                      <a:pt x="120" y="480"/>
                    </a:lnTo>
                    <a:lnTo>
                      <a:pt x="118" y="474"/>
                    </a:lnTo>
                    <a:lnTo>
                      <a:pt x="118" y="470"/>
                    </a:lnTo>
                    <a:lnTo>
                      <a:pt x="116" y="462"/>
                    </a:lnTo>
                    <a:lnTo>
                      <a:pt x="116" y="450"/>
                    </a:lnTo>
                    <a:lnTo>
                      <a:pt x="116" y="442"/>
                    </a:lnTo>
                    <a:lnTo>
                      <a:pt x="114" y="438"/>
                    </a:lnTo>
                    <a:lnTo>
                      <a:pt x="114" y="434"/>
                    </a:lnTo>
                    <a:lnTo>
                      <a:pt x="114" y="430"/>
                    </a:lnTo>
                    <a:lnTo>
                      <a:pt x="114" y="426"/>
                    </a:lnTo>
                    <a:lnTo>
                      <a:pt x="114" y="422"/>
                    </a:lnTo>
                    <a:lnTo>
                      <a:pt x="114" y="412"/>
                    </a:lnTo>
                    <a:lnTo>
                      <a:pt x="118" y="408"/>
                    </a:lnTo>
                    <a:lnTo>
                      <a:pt x="120" y="404"/>
                    </a:lnTo>
                    <a:lnTo>
                      <a:pt x="120" y="400"/>
                    </a:lnTo>
                    <a:lnTo>
                      <a:pt x="118" y="396"/>
                    </a:lnTo>
                    <a:lnTo>
                      <a:pt x="116" y="392"/>
                    </a:lnTo>
                    <a:lnTo>
                      <a:pt x="112" y="388"/>
                    </a:lnTo>
                    <a:lnTo>
                      <a:pt x="110" y="384"/>
                    </a:lnTo>
                    <a:lnTo>
                      <a:pt x="106" y="380"/>
                    </a:lnTo>
                    <a:lnTo>
                      <a:pt x="102" y="374"/>
                    </a:lnTo>
                    <a:lnTo>
                      <a:pt x="98" y="370"/>
                    </a:lnTo>
                    <a:lnTo>
                      <a:pt x="94" y="366"/>
                    </a:lnTo>
                    <a:lnTo>
                      <a:pt x="90" y="362"/>
                    </a:lnTo>
                    <a:lnTo>
                      <a:pt x="86" y="358"/>
                    </a:lnTo>
                    <a:lnTo>
                      <a:pt x="82" y="354"/>
                    </a:lnTo>
                    <a:lnTo>
                      <a:pt x="80" y="350"/>
                    </a:lnTo>
                    <a:lnTo>
                      <a:pt x="78" y="346"/>
                    </a:lnTo>
                    <a:lnTo>
                      <a:pt x="76" y="342"/>
                    </a:lnTo>
                    <a:lnTo>
                      <a:pt x="76" y="338"/>
                    </a:lnTo>
                    <a:lnTo>
                      <a:pt x="74" y="332"/>
                    </a:lnTo>
                    <a:lnTo>
                      <a:pt x="74" y="328"/>
                    </a:lnTo>
                    <a:lnTo>
                      <a:pt x="74" y="324"/>
                    </a:lnTo>
                    <a:lnTo>
                      <a:pt x="74" y="320"/>
                    </a:lnTo>
                    <a:lnTo>
                      <a:pt x="74" y="316"/>
                    </a:lnTo>
                    <a:lnTo>
                      <a:pt x="76" y="312"/>
                    </a:lnTo>
                    <a:lnTo>
                      <a:pt x="80" y="308"/>
                    </a:lnTo>
                    <a:lnTo>
                      <a:pt x="82" y="304"/>
                    </a:lnTo>
                    <a:lnTo>
                      <a:pt x="86" y="302"/>
                    </a:lnTo>
                    <a:lnTo>
                      <a:pt x="86" y="298"/>
                    </a:lnTo>
                    <a:lnTo>
                      <a:pt x="90" y="296"/>
                    </a:lnTo>
                    <a:lnTo>
                      <a:pt x="94" y="294"/>
                    </a:lnTo>
                    <a:lnTo>
                      <a:pt x="98" y="294"/>
                    </a:lnTo>
                    <a:lnTo>
                      <a:pt x="102" y="294"/>
                    </a:lnTo>
                    <a:lnTo>
                      <a:pt x="106" y="296"/>
                    </a:lnTo>
                    <a:lnTo>
                      <a:pt x="108" y="300"/>
                    </a:lnTo>
                    <a:lnTo>
                      <a:pt x="110" y="304"/>
                    </a:lnTo>
                    <a:lnTo>
                      <a:pt x="114" y="304"/>
                    </a:lnTo>
                    <a:lnTo>
                      <a:pt x="118" y="304"/>
                    </a:lnTo>
                    <a:lnTo>
                      <a:pt x="122" y="304"/>
                    </a:lnTo>
                    <a:lnTo>
                      <a:pt x="126" y="304"/>
                    </a:lnTo>
                    <a:lnTo>
                      <a:pt x="130" y="300"/>
                    </a:lnTo>
                    <a:lnTo>
                      <a:pt x="130" y="296"/>
                    </a:lnTo>
                    <a:lnTo>
                      <a:pt x="130" y="292"/>
                    </a:lnTo>
                    <a:lnTo>
                      <a:pt x="130" y="288"/>
                    </a:lnTo>
                    <a:lnTo>
                      <a:pt x="130" y="284"/>
                    </a:lnTo>
                    <a:lnTo>
                      <a:pt x="126" y="282"/>
                    </a:lnTo>
                    <a:lnTo>
                      <a:pt x="124" y="278"/>
                    </a:lnTo>
                    <a:lnTo>
                      <a:pt x="120" y="274"/>
                    </a:lnTo>
                    <a:lnTo>
                      <a:pt x="118" y="270"/>
                    </a:lnTo>
                    <a:lnTo>
                      <a:pt x="116" y="264"/>
                    </a:lnTo>
                    <a:lnTo>
                      <a:pt x="114" y="260"/>
                    </a:lnTo>
                    <a:lnTo>
                      <a:pt x="112" y="256"/>
                    </a:lnTo>
                    <a:lnTo>
                      <a:pt x="108" y="252"/>
                    </a:lnTo>
                    <a:lnTo>
                      <a:pt x="104" y="250"/>
                    </a:lnTo>
                    <a:lnTo>
                      <a:pt x="100" y="246"/>
                    </a:lnTo>
                    <a:lnTo>
                      <a:pt x="96" y="240"/>
                    </a:lnTo>
                    <a:lnTo>
                      <a:pt x="92" y="238"/>
                    </a:lnTo>
                    <a:lnTo>
                      <a:pt x="90" y="234"/>
                    </a:lnTo>
                    <a:lnTo>
                      <a:pt x="86" y="232"/>
                    </a:lnTo>
                    <a:lnTo>
                      <a:pt x="80" y="228"/>
                    </a:lnTo>
                    <a:lnTo>
                      <a:pt x="78" y="224"/>
                    </a:lnTo>
                    <a:lnTo>
                      <a:pt x="74" y="222"/>
                    </a:lnTo>
                    <a:lnTo>
                      <a:pt x="70" y="186"/>
                    </a:lnTo>
                    <a:lnTo>
                      <a:pt x="66" y="184"/>
                    </a:lnTo>
                    <a:lnTo>
                      <a:pt x="62" y="184"/>
                    </a:lnTo>
                    <a:lnTo>
                      <a:pt x="58" y="182"/>
                    </a:lnTo>
                    <a:lnTo>
                      <a:pt x="54" y="180"/>
                    </a:lnTo>
                    <a:lnTo>
                      <a:pt x="52" y="176"/>
                    </a:lnTo>
                    <a:lnTo>
                      <a:pt x="50" y="172"/>
                    </a:lnTo>
                    <a:lnTo>
                      <a:pt x="46" y="170"/>
                    </a:lnTo>
                    <a:lnTo>
                      <a:pt x="42" y="168"/>
                    </a:lnTo>
                    <a:lnTo>
                      <a:pt x="38" y="164"/>
                    </a:lnTo>
                    <a:lnTo>
                      <a:pt x="36" y="160"/>
                    </a:lnTo>
                    <a:lnTo>
                      <a:pt x="30" y="156"/>
                    </a:lnTo>
                    <a:lnTo>
                      <a:pt x="28" y="152"/>
                    </a:lnTo>
                    <a:lnTo>
                      <a:pt x="24" y="152"/>
                    </a:lnTo>
                    <a:lnTo>
                      <a:pt x="20" y="150"/>
                    </a:lnTo>
                    <a:lnTo>
                      <a:pt x="14" y="146"/>
                    </a:lnTo>
                    <a:lnTo>
                      <a:pt x="14" y="142"/>
                    </a:lnTo>
                    <a:lnTo>
                      <a:pt x="10" y="138"/>
                    </a:lnTo>
                    <a:lnTo>
                      <a:pt x="8" y="13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0" name="Freeform 22"/>
              <p:cNvSpPr>
                <a:spLocks/>
              </p:cNvSpPr>
              <p:nvPr/>
            </p:nvSpPr>
            <p:spPr bwMode="ltGray">
              <a:xfrm>
                <a:off x="626" y="1228"/>
                <a:ext cx="67" cy="73"/>
              </a:xfrm>
              <a:custGeom>
                <a:avLst/>
                <a:gdLst/>
                <a:ahLst/>
                <a:cxnLst>
                  <a:cxn ang="0">
                    <a:pos x="32" y="66"/>
                  </a:cxn>
                  <a:cxn ang="0">
                    <a:pos x="36" y="66"/>
                  </a:cxn>
                  <a:cxn ang="0">
                    <a:pos x="38" y="62"/>
                  </a:cxn>
                  <a:cxn ang="0">
                    <a:pos x="42" y="60"/>
                  </a:cxn>
                  <a:cxn ang="0">
                    <a:pos x="44" y="56"/>
                  </a:cxn>
                  <a:cxn ang="0">
                    <a:pos x="48" y="54"/>
                  </a:cxn>
                  <a:cxn ang="0">
                    <a:pos x="52" y="50"/>
                  </a:cxn>
                  <a:cxn ang="0">
                    <a:pos x="56" y="46"/>
                  </a:cxn>
                  <a:cxn ang="0">
                    <a:pos x="60" y="44"/>
                  </a:cxn>
                  <a:cxn ang="0">
                    <a:pos x="62" y="40"/>
                  </a:cxn>
                  <a:cxn ang="0">
                    <a:pos x="62" y="36"/>
                  </a:cxn>
                  <a:cxn ang="0">
                    <a:pos x="62" y="32"/>
                  </a:cxn>
                  <a:cxn ang="0">
                    <a:pos x="62" y="28"/>
                  </a:cxn>
                  <a:cxn ang="0">
                    <a:pos x="64" y="24"/>
                  </a:cxn>
                  <a:cxn ang="0">
                    <a:pos x="64" y="20"/>
                  </a:cxn>
                  <a:cxn ang="0">
                    <a:pos x="66" y="16"/>
                  </a:cxn>
                  <a:cxn ang="0">
                    <a:pos x="66" y="12"/>
                  </a:cxn>
                  <a:cxn ang="0">
                    <a:pos x="64" y="8"/>
                  </a:cxn>
                  <a:cxn ang="0">
                    <a:pos x="64" y="4"/>
                  </a:cxn>
                  <a:cxn ang="0">
                    <a:pos x="64" y="0"/>
                  </a:cxn>
                  <a:cxn ang="0">
                    <a:pos x="60" y="0"/>
                  </a:cxn>
                  <a:cxn ang="0">
                    <a:pos x="54" y="0"/>
                  </a:cxn>
                  <a:cxn ang="0">
                    <a:pos x="50" y="0"/>
                  </a:cxn>
                  <a:cxn ang="0">
                    <a:pos x="46" y="2"/>
                  </a:cxn>
                  <a:cxn ang="0">
                    <a:pos x="46" y="6"/>
                  </a:cxn>
                  <a:cxn ang="0">
                    <a:pos x="42" y="8"/>
                  </a:cxn>
                  <a:cxn ang="0">
                    <a:pos x="38" y="10"/>
                  </a:cxn>
                  <a:cxn ang="0">
                    <a:pos x="34" y="10"/>
                  </a:cxn>
                  <a:cxn ang="0">
                    <a:pos x="30" y="10"/>
                  </a:cxn>
                  <a:cxn ang="0">
                    <a:pos x="28" y="14"/>
                  </a:cxn>
                  <a:cxn ang="0">
                    <a:pos x="26" y="18"/>
                  </a:cxn>
                  <a:cxn ang="0">
                    <a:pos x="22" y="20"/>
                  </a:cxn>
                  <a:cxn ang="0">
                    <a:pos x="18" y="18"/>
                  </a:cxn>
                  <a:cxn ang="0">
                    <a:pos x="12" y="20"/>
                  </a:cxn>
                  <a:cxn ang="0">
                    <a:pos x="8" y="22"/>
                  </a:cxn>
                  <a:cxn ang="0">
                    <a:pos x="4" y="24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0" y="38"/>
                  </a:cxn>
                  <a:cxn ang="0">
                    <a:pos x="0" y="42"/>
                  </a:cxn>
                  <a:cxn ang="0">
                    <a:pos x="0" y="46"/>
                  </a:cxn>
                  <a:cxn ang="0">
                    <a:pos x="0" y="50"/>
                  </a:cxn>
                  <a:cxn ang="0">
                    <a:pos x="4" y="52"/>
                  </a:cxn>
                  <a:cxn ang="0">
                    <a:pos x="8" y="54"/>
                  </a:cxn>
                  <a:cxn ang="0">
                    <a:pos x="10" y="58"/>
                  </a:cxn>
                  <a:cxn ang="0">
                    <a:pos x="14" y="60"/>
                  </a:cxn>
                  <a:cxn ang="0">
                    <a:pos x="14" y="64"/>
                  </a:cxn>
                  <a:cxn ang="0">
                    <a:pos x="18" y="66"/>
                  </a:cxn>
                  <a:cxn ang="0">
                    <a:pos x="22" y="66"/>
                  </a:cxn>
                  <a:cxn ang="0">
                    <a:pos x="26" y="70"/>
                  </a:cxn>
                  <a:cxn ang="0">
                    <a:pos x="30" y="72"/>
                  </a:cxn>
                  <a:cxn ang="0">
                    <a:pos x="34" y="72"/>
                  </a:cxn>
                  <a:cxn ang="0">
                    <a:pos x="38" y="70"/>
                  </a:cxn>
                  <a:cxn ang="0">
                    <a:pos x="38" y="66"/>
                  </a:cxn>
                  <a:cxn ang="0">
                    <a:pos x="42" y="64"/>
                  </a:cxn>
                  <a:cxn ang="0">
                    <a:pos x="44" y="62"/>
                  </a:cxn>
                </a:cxnLst>
                <a:rect l="0" t="0" r="r" b="b"/>
                <a:pathLst>
                  <a:path w="67" h="73">
                    <a:moveTo>
                      <a:pt x="32" y="66"/>
                    </a:moveTo>
                    <a:lnTo>
                      <a:pt x="36" y="66"/>
                    </a:lnTo>
                    <a:lnTo>
                      <a:pt x="38" y="62"/>
                    </a:lnTo>
                    <a:lnTo>
                      <a:pt x="42" y="60"/>
                    </a:lnTo>
                    <a:lnTo>
                      <a:pt x="44" y="56"/>
                    </a:lnTo>
                    <a:lnTo>
                      <a:pt x="48" y="54"/>
                    </a:lnTo>
                    <a:lnTo>
                      <a:pt x="52" y="50"/>
                    </a:lnTo>
                    <a:lnTo>
                      <a:pt x="56" y="46"/>
                    </a:lnTo>
                    <a:lnTo>
                      <a:pt x="60" y="44"/>
                    </a:lnTo>
                    <a:lnTo>
                      <a:pt x="62" y="40"/>
                    </a:lnTo>
                    <a:lnTo>
                      <a:pt x="62" y="36"/>
                    </a:lnTo>
                    <a:lnTo>
                      <a:pt x="62" y="32"/>
                    </a:lnTo>
                    <a:lnTo>
                      <a:pt x="62" y="28"/>
                    </a:lnTo>
                    <a:lnTo>
                      <a:pt x="64" y="24"/>
                    </a:lnTo>
                    <a:lnTo>
                      <a:pt x="64" y="20"/>
                    </a:lnTo>
                    <a:lnTo>
                      <a:pt x="66" y="16"/>
                    </a:lnTo>
                    <a:lnTo>
                      <a:pt x="66" y="12"/>
                    </a:lnTo>
                    <a:lnTo>
                      <a:pt x="64" y="8"/>
                    </a:lnTo>
                    <a:lnTo>
                      <a:pt x="64" y="4"/>
                    </a:lnTo>
                    <a:lnTo>
                      <a:pt x="64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50" y="0"/>
                    </a:lnTo>
                    <a:lnTo>
                      <a:pt x="46" y="2"/>
                    </a:lnTo>
                    <a:lnTo>
                      <a:pt x="46" y="6"/>
                    </a:lnTo>
                    <a:lnTo>
                      <a:pt x="42" y="8"/>
                    </a:lnTo>
                    <a:lnTo>
                      <a:pt x="38" y="10"/>
                    </a:lnTo>
                    <a:lnTo>
                      <a:pt x="34" y="10"/>
                    </a:lnTo>
                    <a:lnTo>
                      <a:pt x="30" y="10"/>
                    </a:lnTo>
                    <a:lnTo>
                      <a:pt x="28" y="14"/>
                    </a:lnTo>
                    <a:lnTo>
                      <a:pt x="26" y="18"/>
                    </a:lnTo>
                    <a:lnTo>
                      <a:pt x="22" y="20"/>
                    </a:lnTo>
                    <a:lnTo>
                      <a:pt x="18" y="18"/>
                    </a:lnTo>
                    <a:lnTo>
                      <a:pt x="12" y="20"/>
                    </a:lnTo>
                    <a:lnTo>
                      <a:pt x="8" y="22"/>
                    </a:lnTo>
                    <a:lnTo>
                      <a:pt x="4" y="24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4" y="52"/>
                    </a:lnTo>
                    <a:lnTo>
                      <a:pt x="8" y="54"/>
                    </a:lnTo>
                    <a:lnTo>
                      <a:pt x="10" y="58"/>
                    </a:lnTo>
                    <a:lnTo>
                      <a:pt x="14" y="60"/>
                    </a:lnTo>
                    <a:lnTo>
                      <a:pt x="14" y="64"/>
                    </a:lnTo>
                    <a:lnTo>
                      <a:pt x="18" y="66"/>
                    </a:lnTo>
                    <a:lnTo>
                      <a:pt x="22" y="66"/>
                    </a:lnTo>
                    <a:lnTo>
                      <a:pt x="26" y="70"/>
                    </a:lnTo>
                    <a:lnTo>
                      <a:pt x="30" y="72"/>
                    </a:lnTo>
                    <a:lnTo>
                      <a:pt x="34" y="72"/>
                    </a:lnTo>
                    <a:lnTo>
                      <a:pt x="38" y="70"/>
                    </a:lnTo>
                    <a:lnTo>
                      <a:pt x="38" y="66"/>
                    </a:lnTo>
                    <a:lnTo>
                      <a:pt x="42" y="64"/>
                    </a:lnTo>
                    <a:lnTo>
                      <a:pt x="44" y="6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1" name="Freeform 23"/>
              <p:cNvSpPr>
                <a:spLocks/>
              </p:cNvSpPr>
              <p:nvPr/>
            </p:nvSpPr>
            <p:spPr bwMode="ltGray">
              <a:xfrm>
                <a:off x="788" y="1286"/>
                <a:ext cx="85" cy="16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6" y="6"/>
                  </a:cxn>
                  <a:cxn ang="0">
                    <a:pos x="54" y="10"/>
                  </a:cxn>
                  <a:cxn ang="0">
                    <a:pos x="60" y="18"/>
                  </a:cxn>
                  <a:cxn ang="0">
                    <a:pos x="64" y="26"/>
                  </a:cxn>
                  <a:cxn ang="0">
                    <a:pos x="72" y="34"/>
                  </a:cxn>
                  <a:cxn ang="0">
                    <a:pos x="76" y="44"/>
                  </a:cxn>
                  <a:cxn ang="0">
                    <a:pos x="78" y="52"/>
                  </a:cxn>
                  <a:cxn ang="0">
                    <a:pos x="80" y="60"/>
                  </a:cxn>
                  <a:cxn ang="0">
                    <a:pos x="80" y="70"/>
                  </a:cxn>
                  <a:cxn ang="0">
                    <a:pos x="82" y="80"/>
                  </a:cxn>
                  <a:cxn ang="0">
                    <a:pos x="82" y="88"/>
                  </a:cxn>
                  <a:cxn ang="0">
                    <a:pos x="84" y="96"/>
                  </a:cxn>
                  <a:cxn ang="0">
                    <a:pos x="84" y="110"/>
                  </a:cxn>
                  <a:cxn ang="0">
                    <a:pos x="84" y="120"/>
                  </a:cxn>
                  <a:cxn ang="0">
                    <a:pos x="82" y="128"/>
                  </a:cxn>
                  <a:cxn ang="0">
                    <a:pos x="82" y="136"/>
                  </a:cxn>
                  <a:cxn ang="0">
                    <a:pos x="78" y="146"/>
                  </a:cxn>
                  <a:cxn ang="0">
                    <a:pos x="72" y="152"/>
                  </a:cxn>
                  <a:cxn ang="0">
                    <a:pos x="66" y="158"/>
                  </a:cxn>
                  <a:cxn ang="0">
                    <a:pos x="58" y="160"/>
                  </a:cxn>
                  <a:cxn ang="0">
                    <a:pos x="48" y="160"/>
                  </a:cxn>
                  <a:cxn ang="0">
                    <a:pos x="38" y="160"/>
                  </a:cxn>
                  <a:cxn ang="0">
                    <a:pos x="30" y="160"/>
                  </a:cxn>
                  <a:cxn ang="0">
                    <a:pos x="22" y="158"/>
                  </a:cxn>
                  <a:cxn ang="0">
                    <a:pos x="16" y="152"/>
                  </a:cxn>
                  <a:cxn ang="0">
                    <a:pos x="8" y="146"/>
                  </a:cxn>
                  <a:cxn ang="0">
                    <a:pos x="4" y="138"/>
                  </a:cxn>
                  <a:cxn ang="0">
                    <a:pos x="2" y="128"/>
                  </a:cxn>
                  <a:cxn ang="0">
                    <a:pos x="2" y="116"/>
                  </a:cxn>
                  <a:cxn ang="0">
                    <a:pos x="2" y="108"/>
                  </a:cxn>
                  <a:cxn ang="0">
                    <a:pos x="4" y="100"/>
                  </a:cxn>
                  <a:cxn ang="0">
                    <a:pos x="2" y="92"/>
                  </a:cxn>
                  <a:cxn ang="0">
                    <a:pos x="0" y="80"/>
                  </a:cxn>
                  <a:cxn ang="0">
                    <a:pos x="2" y="70"/>
                  </a:cxn>
                  <a:cxn ang="0">
                    <a:pos x="2" y="62"/>
                  </a:cxn>
                  <a:cxn ang="0">
                    <a:pos x="4" y="54"/>
                  </a:cxn>
                  <a:cxn ang="0">
                    <a:pos x="8" y="46"/>
                  </a:cxn>
                  <a:cxn ang="0">
                    <a:pos x="10" y="36"/>
                  </a:cxn>
                  <a:cxn ang="0">
                    <a:pos x="14" y="26"/>
                  </a:cxn>
                  <a:cxn ang="0">
                    <a:pos x="18" y="18"/>
                  </a:cxn>
                  <a:cxn ang="0">
                    <a:pos x="28" y="10"/>
                  </a:cxn>
                  <a:cxn ang="0">
                    <a:pos x="34" y="4"/>
                  </a:cxn>
                  <a:cxn ang="0">
                    <a:pos x="36" y="0"/>
                  </a:cxn>
                </a:cxnLst>
                <a:rect l="0" t="0" r="r" b="b"/>
                <a:pathLst>
                  <a:path w="85" h="161">
                    <a:moveTo>
                      <a:pt x="36" y="0"/>
                    </a:moveTo>
                    <a:lnTo>
                      <a:pt x="40" y="0"/>
                    </a:lnTo>
                    <a:lnTo>
                      <a:pt x="44" y="2"/>
                    </a:lnTo>
                    <a:lnTo>
                      <a:pt x="46" y="6"/>
                    </a:lnTo>
                    <a:lnTo>
                      <a:pt x="50" y="8"/>
                    </a:lnTo>
                    <a:lnTo>
                      <a:pt x="54" y="10"/>
                    </a:lnTo>
                    <a:lnTo>
                      <a:pt x="58" y="14"/>
                    </a:lnTo>
                    <a:lnTo>
                      <a:pt x="60" y="18"/>
                    </a:lnTo>
                    <a:lnTo>
                      <a:pt x="62" y="22"/>
                    </a:lnTo>
                    <a:lnTo>
                      <a:pt x="64" y="26"/>
                    </a:lnTo>
                    <a:lnTo>
                      <a:pt x="68" y="32"/>
                    </a:lnTo>
                    <a:lnTo>
                      <a:pt x="72" y="34"/>
                    </a:lnTo>
                    <a:lnTo>
                      <a:pt x="72" y="38"/>
                    </a:lnTo>
                    <a:lnTo>
                      <a:pt x="76" y="44"/>
                    </a:lnTo>
                    <a:lnTo>
                      <a:pt x="78" y="48"/>
                    </a:lnTo>
                    <a:lnTo>
                      <a:pt x="78" y="52"/>
                    </a:lnTo>
                    <a:lnTo>
                      <a:pt x="80" y="56"/>
                    </a:lnTo>
                    <a:lnTo>
                      <a:pt x="80" y="60"/>
                    </a:lnTo>
                    <a:lnTo>
                      <a:pt x="80" y="64"/>
                    </a:lnTo>
                    <a:lnTo>
                      <a:pt x="80" y="70"/>
                    </a:lnTo>
                    <a:lnTo>
                      <a:pt x="82" y="74"/>
                    </a:lnTo>
                    <a:lnTo>
                      <a:pt x="82" y="80"/>
                    </a:lnTo>
                    <a:lnTo>
                      <a:pt x="82" y="84"/>
                    </a:lnTo>
                    <a:lnTo>
                      <a:pt x="82" y="88"/>
                    </a:lnTo>
                    <a:lnTo>
                      <a:pt x="82" y="92"/>
                    </a:lnTo>
                    <a:lnTo>
                      <a:pt x="84" y="96"/>
                    </a:lnTo>
                    <a:lnTo>
                      <a:pt x="84" y="106"/>
                    </a:lnTo>
                    <a:lnTo>
                      <a:pt x="84" y="110"/>
                    </a:lnTo>
                    <a:lnTo>
                      <a:pt x="84" y="114"/>
                    </a:lnTo>
                    <a:lnTo>
                      <a:pt x="84" y="120"/>
                    </a:lnTo>
                    <a:lnTo>
                      <a:pt x="84" y="124"/>
                    </a:lnTo>
                    <a:lnTo>
                      <a:pt x="82" y="128"/>
                    </a:lnTo>
                    <a:lnTo>
                      <a:pt x="82" y="132"/>
                    </a:lnTo>
                    <a:lnTo>
                      <a:pt x="82" y="136"/>
                    </a:lnTo>
                    <a:lnTo>
                      <a:pt x="80" y="140"/>
                    </a:lnTo>
                    <a:lnTo>
                      <a:pt x="78" y="146"/>
                    </a:lnTo>
                    <a:lnTo>
                      <a:pt x="76" y="150"/>
                    </a:lnTo>
                    <a:lnTo>
                      <a:pt x="72" y="152"/>
                    </a:lnTo>
                    <a:lnTo>
                      <a:pt x="70" y="156"/>
                    </a:lnTo>
                    <a:lnTo>
                      <a:pt x="66" y="158"/>
                    </a:lnTo>
                    <a:lnTo>
                      <a:pt x="62" y="160"/>
                    </a:lnTo>
                    <a:lnTo>
                      <a:pt x="58" y="160"/>
                    </a:lnTo>
                    <a:lnTo>
                      <a:pt x="54" y="160"/>
                    </a:lnTo>
                    <a:lnTo>
                      <a:pt x="48" y="160"/>
                    </a:lnTo>
                    <a:lnTo>
                      <a:pt x="44" y="160"/>
                    </a:lnTo>
                    <a:lnTo>
                      <a:pt x="38" y="160"/>
                    </a:lnTo>
                    <a:lnTo>
                      <a:pt x="34" y="160"/>
                    </a:lnTo>
                    <a:lnTo>
                      <a:pt x="30" y="160"/>
                    </a:lnTo>
                    <a:lnTo>
                      <a:pt x="26" y="160"/>
                    </a:lnTo>
                    <a:lnTo>
                      <a:pt x="22" y="158"/>
                    </a:lnTo>
                    <a:lnTo>
                      <a:pt x="20" y="154"/>
                    </a:lnTo>
                    <a:lnTo>
                      <a:pt x="16" y="152"/>
                    </a:lnTo>
                    <a:lnTo>
                      <a:pt x="12" y="148"/>
                    </a:lnTo>
                    <a:lnTo>
                      <a:pt x="8" y="146"/>
                    </a:lnTo>
                    <a:lnTo>
                      <a:pt x="6" y="142"/>
                    </a:lnTo>
                    <a:lnTo>
                      <a:pt x="4" y="138"/>
                    </a:lnTo>
                    <a:lnTo>
                      <a:pt x="4" y="132"/>
                    </a:lnTo>
                    <a:lnTo>
                      <a:pt x="2" y="128"/>
                    </a:lnTo>
                    <a:lnTo>
                      <a:pt x="2" y="122"/>
                    </a:lnTo>
                    <a:lnTo>
                      <a:pt x="2" y="116"/>
                    </a:lnTo>
                    <a:lnTo>
                      <a:pt x="2" y="112"/>
                    </a:lnTo>
                    <a:lnTo>
                      <a:pt x="2" y="108"/>
                    </a:lnTo>
                    <a:lnTo>
                      <a:pt x="2" y="104"/>
                    </a:lnTo>
                    <a:lnTo>
                      <a:pt x="4" y="100"/>
                    </a:lnTo>
                    <a:lnTo>
                      <a:pt x="2" y="96"/>
                    </a:lnTo>
                    <a:lnTo>
                      <a:pt x="2" y="92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2" y="70"/>
                    </a:lnTo>
                    <a:lnTo>
                      <a:pt x="2" y="66"/>
                    </a:lnTo>
                    <a:lnTo>
                      <a:pt x="2" y="62"/>
                    </a:lnTo>
                    <a:lnTo>
                      <a:pt x="4" y="58"/>
                    </a:lnTo>
                    <a:lnTo>
                      <a:pt x="4" y="54"/>
                    </a:lnTo>
                    <a:lnTo>
                      <a:pt x="6" y="50"/>
                    </a:lnTo>
                    <a:lnTo>
                      <a:pt x="8" y="46"/>
                    </a:lnTo>
                    <a:lnTo>
                      <a:pt x="8" y="42"/>
                    </a:lnTo>
                    <a:lnTo>
                      <a:pt x="10" y="36"/>
                    </a:lnTo>
                    <a:lnTo>
                      <a:pt x="12" y="32"/>
                    </a:lnTo>
                    <a:lnTo>
                      <a:pt x="14" y="26"/>
                    </a:lnTo>
                    <a:lnTo>
                      <a:pt x="16" y="22"/>
                    </a:lnTo>
                    <a:lnTo>
                      <a:pt x="18" y="18"/>
                    </a:lnTo>
                    <a:lnTo>
                      <a:pt x="24" y="14"/>
                    </a:lnTo>
                    <a:lnTo>
                      <a:pt x="28" y="10"/>
                    </a:lnTo>
                    <a:lnTo>
                      <a:pt x="30" y="6"/>
                    </a:lnTo>
                    <a:lnTo>
                      <a:pt x="34" y="4"/>
                    </a:lnTo>
                    <a:lnTo>
                      <a:pt x="40" y="4"/>
                    </a:lnTo>
                    <a:lnTo>
                      <a:pt x="36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2" name="Freeform 24"/>
              <p:cNvSpPr>
                <a:spLocks/>
              </p:cNvSpPr>
              <p:nvPr/>
            </p:nvSpPr>
            <p:spPr bwMode="ltGray">
              <a:xfrm>
                <a:off x="940" y="1212"/>
                <a:ext cx="61" cy="7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4"/>
                  </a:cxn>
                  <a:cxn ang="0">
                    <a:pos x="10" y="6"/>
                  </a:cxn>
                  <a:cxn ang="0">
                    <a:pos x="14" y="10"/>
                  </a:cxn>
                  <a:cxn ang="0">
                    <a:pos x="18" y="10"/>
                  </a:cxn>
                  <a:cxn ang="0">
                    <a:pos x="20" y="14"/>
                  </a:cxn>
                  <a:cxn ang="0">
                    <a:pos x="24" y="18"/>
                  </a:cxn>
                  <a:cxn ang="0">
                    <a:pos x="26" y="22"/>
                  </a:cxn>
                  <a:cxn ang="0">
                    <a:pos x="28" y="26"/>
                  </a:cxn>
                  <a:cxn ang="0">
                    <a:pos x="28" y="30"/>
                  </a:cxn>
                  <a:cxn ang="0">
                    <a:pos x="28" y="34"/>
                  </a:cxn>
                  <a:cxn ang="0">
                    <a:pos x="32" y="34"/>
                  </a:cxn>
                  <a:cxn ang="0">
                    <a:pos x="34" y="30"/>
                  </a:cxn>
                  <a:cxn ang="0">
                    <a:pos x="38" y="28"/>
                  </a:cxn>
                  <a:cxn ang="0">
                    <a:pos x="42" y="28"/>
                  </a:cxn>
                  <a:cxn ang="0">
                    <a:pos x="44" y="32"/>
                  </a:cxn>
                  <a:cxn ang="0">
                    <a:pos x="46" y="36"/>
                  </a:cxn>
                  <a:cxn ang="0">
                    <a:pos x="50" y="36"/>
                  </a:cxn>
                  <a:cxn ang="0">
                    <a:pos x="56" y="42"/>
                  </a:cxn>
                  <a:cxn ang="0">
                    <a:pos x="60" y="44"/>
                  </a:cxn>
                  <a:cxn ang="0">
                    <a:pos x="60" y="48"/>
                  </a:cxn>
                  <a:cxn ang="0">
                    <a:pos x="60" y="52"/>
                  </a:cxn>
                  <a:cxn ang="0">
                    <a:pos x="58" y="56"/>
                  </a:cxn>
                  <a:cxn ang="0">
                    <a:pos x="54" y="58"/>
                  </a:cxn>
                  <a:cxn ang="0">
                    <a:pos x="50" y="62"/>
                  </a:cxn>
                  <a:cxn ang="0">
                    <a:pos x="48" y="66"/>
                  </a:cxn>
                  <a:cxn ang="0">
                    <a:pos x="44" y="68"/>
                  </a:cxn>
                  <a:cxn ang="0">
                    <a:pos x="42" y="72"/>
                  </a:cxn>
                  <a:cxn ang="0">
                    <a:pos x="38" y="72"/>
                  </a:cxn>
                  <a:cxn ang="0">
                    <a:pos x="32" y="72"/>
                  </a:cxn>
                  <a:cxn ang="0">
                    <a:pos x="28" y="70"/>
                  </a:cxn>
                  <a:cxn ang="0">
                    <a:pos x="24" y="66"/>
                  </a:cxn>
                  <a:cxn ang="0">
                    <a:pos x="22" y="62"/>
                  </a:cxn>
                  <a:cxn ang="0">
                    <a:pos x="18" y="60"/>
                  </a:cxn>
                  <a:cxn ang="0">
                    <a:pos x="14" y="58"/>
                  </a:cxn>
                  <a:cxn ang="0">
                    <a:pos x="10" y="56"/>
                  </a:cxn>
                  <a:cxn ang="0">
                    <a:pos x="8" y="52"/>
                  </a:cxn>
                  <a:cxn ang="0">
                    <a:pos x="4" y="50"/>
                  </a:cxn>
                  <a:cxn ang="0">
                    <a:pos x="2" y="44"/>
                  </a:cxn>
                  <a:cxn ang="0">
                    <a:pos x="2" y="38"/>
                  </a:cxn>
                  <a:cxn ang="0">
                    <a:pos x="2" y="34"/>
                  </a:cxn>
                  <a:cxn ang="0">
                    <a:pos x="2" y="30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1" h="73">
                    <a:moveTo>
                      <a:pt x="4" y="0"/>
                    </a:moveTo>
                    <a:lnTo>
                      <a:pt x="6" y="4"/>
                    </a:lnTo>
                    <a:lnTo>
                      <a:pt x="10" y="6"/>
                    </a:lnTo>
                    <a:lnTo>
                      <a:pt x="14" y="10"/>
                    </a:lnTo>
                    <a:lnTo>
                      <a:pt x="18" y="10"/>
                    </a:lnTo>
                    <a:lnTo>
                      <a:pt x="20" y="14"/>
                    </a:lnTo>
                    <a:lnTo>
                      <a:pt x="24" y="18"/>
                    </a:lnTo>
                    <a:lnTo>
                      <a:pt x="26" y="22"/>
                    </a:lnTo>
                    <a:lnTo>
                      <a:pt x="28" y="26"/>
                    </a:lnTo>
                    <a:lnTo>
                      <a:pt x="28" y="30"/>
                    </a:lnTo>
                    <a:lnTo>
                      <a:pt x="28" y="34"/>
                    </a:lnTo>
                    <a:lnTo>
                      <a:pt x="32" y="34"/>
                    </a:lnTo>
                    <a:lnTo>
                      <a:pt x="34" y="30"/>
                    </a:lnTo>
                    <a:lnTo>
                      <a:pt x="38" y="28"/>
                    </a:lnTo>
                    <a:lnTo>
                      <a:pt x="42" y="28"/>
                    </a:lnTo>
                    <a:lnTo>
                      <a:pt x="44" y="32"/>
                    </a:lnTo>
                    <a:lnTo>
                      <a:pt x="46" y="36"/>
                    </a:lnTo>
                    <a:lnTo>
                      <a:pt x="50" y="36"/>
                    </a:lnTo>
                    <a:lnTo>
                      <a:pt x="56" y="42"/>
                    </a:lnTo>
                    <a:lnTo>
                      <a:pt x="60" y="44"/>
                    </a:lnTo>
                    <a:lnTo>
                      <a:pt x="60" y="48"/>
                    </a:lnTo>
                    <a:lnTo>
                      <a:pt x="60" y="52"/>
                    </a:lnTo>
                    <a:lnTo>
                      <a:pt x="58" y="56"/>
                    </a:lnTo>
                    <a:lnTo>
                      <a:pt x="54" y="58"/>
                    </a:lnTo>
                    <a:lnTo>
                      <a:pt x="50" y="62"/>
                    </a:lnTo>
                    <a:lnTo>
                      <a:pt x="48" y="66"/>
                    </a:lnTo>
                    <a:lnTo>
                      <a:pt x="44" y="68"/>
                    </a:lnTo>
                    <a:lnTo>
                      <a:pt x="42" y="72"/>
                    </a:lnTo>
                    <a:lnTo>
                      <a:pt x="38" y="72"/>
                    </a:lnTo>
                    <a:lnTo>
                      <a:pt x="32" y="72"/>
                    </a:lnTo>
                    <a:lnTo>
                      <a:pt x="28" y="70"/>
                    </a:lnTo>
                    <a:lnTo>
                      <a:pt x="24" y="66"/>
                    </a:lnTo>
                    <a:lnTo>
                      <a:pt x="22" y="62"/>
                    </a:lnTo>
                    <a:lnTo>
                      <a:pt x="18" y="60"/>
                    </a:lnTo>
                    <a:lnTo>
                      <a:pt x="14" y="58"/>
                    </a:lnTo>
                    <a:lnTo>
                      <a:pt x="10" y="56"/>
                    </a:lnTo>
                    <a:lnTo>
                      <a:pt x="8" y="52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ltGray">
              <a:xfrm>
                <a:off x="946" y="1316"/>
                <a:ext cx="61" cy="6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8" y="0"/>
                  </a:cxn>
                  <a:cxn ang="0">
                    <a:pos x="32" y="0"/>
                  </a:cxn>
                  <a:cxn ang="0">
                    <a:pos x="36" y="0"/>
                  </a:cxn>
                  <a:cxn ang="0">
                    <a:pos x="40" y="0"/>
                  </a:cxn>
                  <a:cxn ang="0">
                    <a:pos x="46" y="2"/>
                  </a:cxn>
                  <a:cxn ang="0">
                    <a:pos x="50" y="4"/>
                  </a:cxn>
                  <a:cxn ang="0">
                    <a:pos x="54" y="6"/>
                  </a:cxn>
                  <a:cxn ang="0">
                    <a:pos x="58" y="12"/>
                  </a:cxn>
                  <a:cxn ang="0">
                    <a:pos x="60" y="16"/>
                  </a:cxn>
                  <a:cxn ang="0">
                    <a:pos x="60" y="20"/>
                  </a:cxn>
                  <a:cxn ang="0">
                    <a:pos x="58" y="26"/>
                  </a:cxn>
                  <a:cxn ang="0">
                    <a:pos x="56" y="30"/>
                  </a:cxn>
                  <a:cxn ang="0">
                    <a:pos x="52" y="32"/>
                  </a:cxn>
                  <a:cxn ang="0">
                    <a:pos x="48" y="34"/>
                  </a:cxn>
                  <a:cxn ang="0">
                    <a:pos x="44" y="36"/>
                  </a:cxn>
                  <a:cxn ang="0">
                    <a:pos x="42" y="40"/>
                  </a:cxn>
                  <a:cxn ang="0">
                    <a:pos x="40" y="44"/>
                  </a:cxn>
                  <a:cxn ang="0">
                    <a:pos x="38" y="48"/>
                  </a:cxn>
                  <a:cxn ang="0">
                    <a:pos x="36" y="52"/>
                  </a:cxn>
                  <a:cxn ang="0">
                    <a:pos x="32" y="56"/>
                  </a:cxn>
                  <a:cxn ang="0">
                    <a:pos x="30" y="60"/>
                  </a:cxn>
                  <a:cxn ang="0">
                    <a:pos x="26" y="60"/>
                  </a:cxn>
                  <a:cxn ang="0">
                    <a:pos x="20" y="60"/>
                  </a:cxn>
                  <a:cxn ang="0">
                    <a:pos x="16" y="58"/>
                  </a:cxn>
                  <a:cxn ang="0">
                    <a:pos x="12" y="56"/>
                  </a:cxn>
                  <a:cxn ang="0">
                    <a:pos x="8" y="54"/>
                  </a:cxn>
                  <a:cxn ang="0">
                    <a:pos x="8" y="50"/>
                  </a:cxn>
                  <a:cxn ang="0">
                    <a:pos x="4" y="46"/>
                  </a:cxn>
                  <a:cxn ang="0">
                    <a:pos x="0" y="34"/>
                  </a:cxn>
                  <a:cxn ang="0">
                    <a:pos x="2" y="28"/>
                  </a:cxn>
                  <a:cxn ang="0">
                    <a:pos x="2" y="24"/>
                  </a:cxn>
                  <a:cxn ang="0">
                    <a:pos x="4" y="20"/>
                  </a:cxn>
                  <a:cxn ang="0">
                    <a:pos x="8" y="18"/>
                  </a:cxn>
                  <a:cxn ang="0">
                    <a:pos x="12" y="16"/>
                  </a:cxn>
                  <a:cxn ang="0">
                    <a:pos x="12" y="12"/>
                  </a:cxn>
                  <a:cxn ang="0">
                    <a:pos x="18" y="8"/>
                  </a:cxn>
                  <a:cxn ang="0">
                    <a:pos x="22" y="10"/>
                  </a:cxn>
                  <a:cxn ang="0">
                    <a:pos x="24" y="6"/>
                  </a:cxn>
                  <a:cxn ang="0">
                    <a:pos x="22" y="2"/>
                  </a:cxn>
                  <a:cxn ang="0">
                    <a:pos x="26" y="0"/>
                  </a:cxn>
                  <a:cxn ang="0">
                    <a:pos x="32" y="0"/>
                  </a:cxn>
                  <a:cxn ang="0">
                    <a:pos x="38" y="0"/>
                  </a:cxn>
                  <a:cxn ang="0">
                    <a:pos x="40" y="0"/>
                  </a:cxn>
                </a:cxnLst>
                <a:rect l="0" t="0" r="r" b="b"/>
                <a:pathLst>
                  <a:path w="61" h="61">
                    <a:moveTo>
                      <a:pt x="24" y="0"/>
                    </a:move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0" y="20"/>
                    </a:lnTo>
                    <a:lnTo>
                      <a:pt x="58" y="26"/>
                    </a:lnTo>
                    <a:lnTo>
                      <a:pt x="56" y="30"/>
                    </a:lnTo>
                    <a:lnTo>
                      <a:pt x="52" y="32"/>
                    </a:lnTo>
                    <a:lnTo>
                      <a:pt x="48" y="34"/>
                    </a:lnTo>
                    <a:lnTo>
                      <a:pt x="44" y="36"/>
                    </a:lnTo>
                    <a:lnTo>
                      <a:pt x="42" y="40"/>
                    </a:lnTo>
                    <a:lnTo>
                      <a:pt x="40" y="44"/>
                    </a:lnTo>
                    <a:lnTo>
                      <a:pt x="38" y="48"/>
                    </a:lnTo>
                    <a:lnTo>
                      <a:pt x="36" y="52"/>
                    </a:lnTo>
                    <a:lnTo>
                      <a:pt x="32" y="56"/>
                    </a:lnTo>
                    <a:lnTo>
                      <a:pt x="30" y="60"/>
                    </a:lnTo>
                    <a:lnTo>
                      <a:pt x="26" y="60"/>
                    </a:lnTo>
                    <a:lnTo>
                      <a:pt x="20" y="60"/>
                    </a:lnTo>
                    <a:lnTo>
                      <a:pt x="16" y="58"/>
                    </a:lnTo>
                    <a:lnTo>
                      <a:pt x="12" y="56"/>
                    </a:lnTo>
                    <a:lnTo>
                      <a:pt x="8" y="54"/>
                    </a:lnTo>
                    <a:lnTo>
                      <a:pt x="8" y="50"/>
                    </a:lnTo>
                    <a:lnTo>
                      <a:pt x="4" y="46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2" y="24"/>
                    </a:lnTo>
                    <a:lnTo>
                      <a:pt x="4" y="20"/>
                    </a:lnTo>
                    <a:lnTo>
                      <a:pt x="8" y="18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2" y="10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ltGray">
              <a:xfrm>
                <a:off x="1180" y="1148"/>
                <a:ext cx="47" cy="4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0"/>
                  </a:cxn>
                  <a:cxn ang="0">
                    <a:pos x="32" y="2"/>
                  </a:cxn>
                  <a:cxn ang="0">
                    <a:pos x="36" y="2"/>
                  </a:cxn>
                  <a:cxn ang="0">
                    <a:pos x="38" y="6"/>
                  </a:cxn>
                  <a:cxn ang="0">
                    <a:pos x="42" y="8"/>
                  </a:cxn>
                  <a:cxn ang="0">
                    <a:pos x="44" y="12"/>
                  </a:cxn>
                  <a:cxn ang="0">
                    <a:pos x="46" y="16"/>
                  </a:cxn>
                  <a:cxn ang="0">
                    <a:pos x="46" y="22"/>
                  </a:cxn>
                  <a:cxn ang="0">
                    <a:pos x="46" y="26"/>
                  </a:cxn>
                  <a:cxn ang="0">
                    <a:pos x="46" y="30"/>
                  </a:cxn>
                  <a:cxn ang="0">
                    <a:pos x="44" y="34"/>
                  </a:cxn>
                  <a:cxn ang="0">
                    <a:pos x="44" y="38"/>
                  </a:cxn>
                  <a:cxn ang="0">
                    <a:pos x="40" y="40"/>
                  </a:cxn>
                  <a:cxn ang="0">
                    <a:pos x="36" y="40"/>
                  </a:cxn>
                  <a:cxn ang="0">
                    <a:pos x="32" y="40"/>
                  </a:cxn>
                  <a:cxn ang="0">
                    <a:pos x="28" y="40"/>
                  </a:cxn>
                  <a:cxn ang="0">
                    <a:pos x="24" y="40"/>
                  </a:cxn>
                  <a:cxn ang="0">
                    <a:pos x="20" y="40"/>
                  </a:cxn>
                  <a:cxn ang="0">
                    <a:pos x="16" y="38"/>
                  </a:cxn>
                  <a:cxn ang="0">
                    <a:pos x="14" y="34"/>
                  </a:cxn>
                  <a:cxn ang="0">
                    <a:pos x="10" y="34"/>
                  </a:cxn>
                  <a:cxn ang="0">
                    <a:pos x="6" y="32"/>
                  </a:cxn>
                  <a:cxn ang="0">
                    <a:pos x="2" y="32"/>
                  </a:cxn>
                  <a:cxn ang="0">
                    <a:pos x="0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8" y="6"/>
                  </a:cxn>
                  <a:cxn ang="0">
                    <a:pos x="12" y="4"/>
                  </a:cxn>
                  <a:cxn ang="0">
                    <a:pos x="14" y="0"/>
                  </a:cxn>
                  <a:cxn ang="0">
                    <a:pos x="12" y="0"/>
                  </a:cxn>
                </a:cxnLst>
                <a:rect l="0" t="0" r="r" b="b"/>
                <a:pathLst>
                  <a:path w="47" h="41">
                    <a:moveTo>
                      <a:pt x="12" y="0"/>
                    </a:move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8" y="6"/>
                    </a:lnTo>
                    <a:lnTo>
                      <a:pt x="42" y="8"/>
                    </a:lnTo>
                    <a:lnTo>
                      <a:pt x="44" y="12"/>
                    </a:lnTo>
                    <a:lnTo>
                      <a:pt x="46" y="16"/>
                    </a:lnTo>
                    <a:lnTo>
                      <a:pt x="46" y="22"/>
                    </a:lnTo>
                    <a:lnTo>
                      <a:pt x="46" y="26"/>
                    </a:lnTo>
                    <a:lnTo>
                      <a:pt x="46" y="30"/>
                    </a:lnTo>
                    <a:lnTo>
                      <a:pt x="44" y="34"/>
                    </a:lnTo>
                    <a:lnTo>
                      <a:pt x="44" y="38"/>
                    </a:lnTo>
                    <a:lnTo>
                      <a:pt x="40" y="40"/>
                    </a:lnTo>
                    <a:lnTo>
                      <a:pt x="36" y="40"/>
                    </a:lnTo>
                    <a:lnTo>
                      <a:pt x="32" y="40"/>
                    </a:lnTo>
                    <a:lnTo>
                      <a:pt x="28" y="40"/>
                    </a:lnTo>
                    <a:lnTo>
                      <a:pt x="24" y="40"/>
                    </a:lnTo>
                    <a:lnTo>
                      <a:pt x="20" y="40"/>
                    </a:lnTo>
                    <a:lnTo>
                      <a:pt x="16" y="38"/>
                    </a:lnTo>
                    <a:lnTo>
                      <a:pt x="14" y="34"/>
                    </a:lnTo>
                    <a:lnTo>
                      <a:pt x="10" y="34"/>
                    </a:lnTo>
                    <a:lnTo>
                      <a:pt x="6" y="32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6"/>
                    </a:lnTo>
                    <a:lnTo>
                      <a:pt x="12" y="4"/>
                    </a:lnTo>
                    <a:lnTo>
                      <a:pt x="14" y="0"/>
                    </a:lnTo>
                    <a:lnTo>
                      <a:pt x="12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ltGray">
              <a:xfrm>
                <a:off x="1426" y="1146"/>
                <a:ext cx="71" cy="85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6" y="2"/>
                  </a:cxn>
                  <a:cxn ang="0">
                    <a:pos x="10" y="2"/>
                  </a:cxn>
                  <a:cxn ang="0">
                    <a:pos x="14" y="2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30" y="4"/>
                  </a:cxn>
                  <a:cxn ang="0">
                    <a:pos x="34" y="8"/>
                  </a:cxn>
                  <a:cxn ang="0">
                    <a:pos x="38" y="8"/>
                  </a:cxn>
                  <a:cxn ang="0">
                    <a:pos x="42" y="10"/>
                  </a:cxn>
                  <a:cxn ang="0">
                    <a:pos x="46" y="12"/>
                  </a:cxn>
                  <a:cxn ang="0">
                    <a:pos x="50" y="16"/>
                  </a:cxn>
                  <a:cxn ang="0">
                    <a:pos x="54" y="16"/>
                  </a:cxn>
                  <a:cxn ang="0">
                    <a:pos x="56" y="20"/>
                  </a:cxn>
                  <a:cxn ang="0">
                    <a:pos x="60" y="22"/>
                  </a:cxn>
                  <a:cxn ang="0">
                    <a:pos x="64" y="26"/>
                  </a:cxn>
                  <a:cxn ang="0">
                    <a:pos x="66" y="30"/>
                  </a:cxn>
                  <a:cxn ang="0">
                    <a:pos x="70" y="34"/>
                  </a:cxn>
                  <a:cxn ang="0">
                    <a:pos x="70" y="38"/>
                  </a:cxn>
                  <a:cxn ang="0">
                    <a:pos x="70" y="42"/>
                  </a:cxn>
                  <a:cxn ang="0">
                    <a:pos x="70" y="46"/>
                  </a:cxn>
                  <a:cxn ang="0">
                    <a:pos x="70" y="52"/>
                  </a:cxn>
                  <a:cxn ang="0">
                    <a:pos x="70" y="56"/>
                  </a:cxn>
                  <a:cxn ang="0">
                    <a:pos x="70" y="60"/>
                  </a:cxn>
                  <a:cxn ang="0">
                    <a:pos x="68" y="66"/>
                  </a:cxn>
                  <a:cxn ang="0">
                    <a:pos x="68" y="70"/>
                  </a:cxn>
                  <a:cxn ang="0">
                    <a:pos x="68" y="74"/>
                  </a:cxn>
                  <a:cxn ang="0">
                    <a:pos x="68" y="78"/>
                  </a:cxn>
                  <a:cxn ang="0">
                    <a:pos x="66" y="82"/>
                  </a:cxn>
                  <a:cxn ang="0">
                    <a:pos x="58" y="84"/>
                  </a:cxn>
                  <a:cxn ang="0">
                    <a:pos x="54" y="84"/>
                  </a:cxn>
                  <a:cxn ang="0">
                    <a:pos x="48" y="84"/>
                  </a:cxn>
                  <a:cxn ang="0">
                    <a:pos x="42" y="84"/>
                  </a:cxn>
                  <a:cxn ang="0">
                    <a:pos x="38" y="84"/>
                  </a:cxn>
                  <a:cxn ang="0">
                    <a:pos x="34" y="84"/>
                  </a:cxn>
                  <a:cxn ang="0">
                    <a:pos x="30" y="82"/>
                  </a:cxn>
                  <a:cxn ang="0">
                    <a:pos x="26" y="76"/>
                  </a:cxn>
                  <a:cxn ang="0">
                    <a:pos x="24" y="72"/>
                  </a:cxn>
                  <a:cxn ang="0">
                    <a:pos x="20" y="70"/>
                  </a:cxn>
                  <a:cxn ang="0">
                    <a:pos x="16" y="66"/>
                  </a:cxn>
                  <a:cxn ang="0">
                    <a:pos x="12" y="64"/>
                  </a:cxn>
                  <a:cxn ang="0">
                    <a:pos x="12" y="60"/>
                  </a:cxn>
                  <a:cxn ang="0">
                    <a:pos x="12" y="56"/>
                  </a:cxn>
                  <a:cxn ang="0">
                    <a:pos x="10" y="52"/>
                  </a:cxn>
                  <a:cxn ang="0">
                    <a:pos x="10" y="48"/>
                  </a:cxn>
                  <a:cxn ang="0">
                    <a:pos x="6" y="48"/>
                  </a:cxn>
                  <a:cxn ang="0">
                    <a:pos x="6" y="44"/>
                  </a:cxn>
                  <a:cxn ang="0">
                    <a:pos x="4" y="38"/>
                  </a:cxn>
                  <a:cxn ang="0">
                    <a:pos x="6" y="28"/>
                  </a:cxn>
                  <a:cxn ang="0">
                    <a:pos x="4" y="24"/>
                  </a:cxn>
                  <a:cxn ang="0">
                    <a:pos x="2" y="20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2" y="2"/>
                  </a:cxn>
                </a:cxnLst>
                <a:rect l="0" t="0" r="r" b="b"/>
                <a:pathLst>
                  <a:path w="71" h="85">
                    <a:moveTo>
                      <a:pt x="2" y="2"/>
                    </a:moveTo>
                    <a:lnTo>
                      <a:pt x="6" y="2"/>
                    </a:lnTo>
                    <a:lnTo>
                      <a:pt x="10" y="2"/>
                    </a:lnTo>
                    <a:lnTo>
                      <a:pt x="14" y="2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4" y="8"/>
                    </a:lnTo>
                    <a:lnTo>
                      <a:pt x="38" y="8"/>
                    </a:lnTo>
                    <a:lnTo>
                      <a:pt x="42" y="10"/>
                    </a:lnTo>
                    <a:lnTo>
                      <a:pt x="46" y="12"/>
                    </a:lnTo>
                    <a:lnTo>
                      <a:pt x="50" y="16"/>
                    </a:lnTo>
                    <a:lnTo>
                      <a:pt x="54" y="16"/>
                    </a:lnTo>
                    <a:lnTo>
                      <a:pt x="56" y="20"/>
                    </a:lnTo>
                    <a:lnTo>
                      <a:pt x="60" y="22"/>
                    </a:lnTo>
                    <a:lnTo>
                      <a:pt x="64" y="26"/>
                    </a:lnTo>
                    <a:lnTo>
                      <a:pt x="66" y="30"/>
                    </a:lnTo>
                    <a:lnTo>
                      <a:pt x="70" y="34"/>
                    </a:lnTo>
                    <a:lnTo>
                      <a:pt x="70" y="38"/>
                    </a:lnTo>
                    <a:lnTo>
                      <a:pt x="70" y="42"/>
                    </a:lnTo>
                    <a:lnTo>
                      <a:pt x="70" y="46"/>
                    </a:lnTo>
                    <a:lnTo>
                      <a:pt x="70" y="52"/>
                    </a:lnTo>
                    <a:lnTo>
                      <a:pt x="70" y="56"/>
                    </a:lnTo>
                    <a:lnTo>
                      <a:pt x="70" y="60"/>
                    </a:lnTo>
                    <a:lnTo>
                      <a:pt x="68" y="66"/>
                    </a:lnTo>
                    <a:lnTo>
                      <a:pt x="68" y="70"/>
                    </a:lnTo>
                    <a:lnTo>
                      <a:pt x="68" y="74"/>
                    </a:lnTo>
                    <a:lnTo>
                      <a:pt x="68" y="78"/>
                    </a:lnTo>
                    <a:lnTo>
                      <a:pt x="66" y="82"/>
                    </a:lnTo>
                    <a:lnTo>
                      <a:pt x="58" y="84"/>
                    </a:lnTo>
                    <a:lnTo>
                      <a:pt x="54" y="84"/>
                    </a:lnTo>
                    <a:lnTo>
                      <a:pt x="48" y="84"/>
                    </a:lnTo>
                    <a:lnTo>
                      <a:pt x="42" y="84"/>
                    </a:lnTo>
                    <a:lnTo>
                      <a:pt x="38" y="84"/>
                    </a:lnTo>
                    <a:lnTo>
                      <a:pt x="34" y="84"/>
                    </a:lnTo>
                    <a:lnTo>
                      <a:pt x="30" y="82"/>
                    </a:lnTo>
                    <a:lnTo>
                      <a:pt x="26" y="76"/>
                    </a:lnTo>
                    <a:lnTo>
                      <a:pt x="24" y="72"/>
                    </a:lnTo>
                    <a:lnTo>
                      <a:pt x="20" y="70"/>
                    </a:lnTo>
                    <a:lnTo>
                      <a:pt x="16" y="66"/>
                    </a:lnTo>
                    <a:lnTo>
                      <a:pt x="12" y="64"/>
                    </a:lnTo>
                    <a:lnTo>
                      <a:pt x="12" y="60"/>
                    </a:lnTo>
                    <a:lnTo>
                      <a:pt x="12" y="56"/>
                    </a:lnTo>
                    <a:lnTo>
                      <a:pt x="10" y="52"/>
                    </a:lnTo>
                    <a:lnTo>
                      <a:pt x="10" y="48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4" y="38"/>
                    </a:lnTo>
                    <a:lnTo>
                      <a:pt x="6" y="28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ltGray">
              <a:xfrm>
                <a:off x="1412" y="1290"/>
                <a:ext cx="59" cy="7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2" y="2"/>
                  </a:cxn>
                  <a:cxn ang="0">
                    <a:pos x="16" y="2"/>
                  </a:cxn>
                  <a:cxn ang="0">
                    <a:pos x="20" y="2"/>
                  </a:cxn>
                  <a:cxn ang="0">
                    <a:pos x="24" y="2"/>
                  </a:cxn>
                  <a:cxn ang="0">
                    <a:pos x="28" y="2"/>
                  </a:cxn>
                  <a:cxn ang="0">
                    <a:pos x="32" y="4"/>
                  </a:cxn>
                  <a:cxn ang="0">
                    <a:pos x="36" y="4"/>
                  </a:cxn>
                  <a:cxn ang="0">
                    <a:pos x="40" y="8"/>
                  </a:cxn>
                  <a:cxn ang="0">
                    <a:pos x="42" y="12"/>
                  </a:cxn>
                  <a:cxn ang="0">
                    <a:pos x="44" y="16"/>
                  </a:cxn>
                  <a:cxn ang="0">
                    <a:pos x="46" y="20"/>
                  </a:cxn>
                  <a:cxn ang="0">
                    <a:pos x="48" y="24"/>
                  </a:cxn>
                  <a:cxn ang="0">
                    <a:pos x="52" y="26"/>
                  </a:cxn>
                  <a:cxn ang="0">
                    <a:pos x="54" y="32"/>
                  </a:cxn>
                  <a:cxn ang="0">
                    <a:pos x="58" y="38"/>
                  </a:cxn>
                  <a:cxn ang="0">
                    <a:pos x="58" y="42"/>
                  </a:cxn>
                  <a:cxn ang="0">
                    <a:pos x="58" y="48"/>
                  </a:cxn>
                  <a:cxn ang="0">
                    <a:pos x="58" y="52"/>
                  </a:cxn>
                  <a:cxn ang="0">
                    <a:pos x="58" y="56"/>
                  </a:cxn>
                  <a:cxn ang="0">
                    <a:pos x="58" y="60"/>
                  </a:cxn>
                  <a:cxn ang="0">
                    <a:pos x="58" y="64"/>
                  </a:cxn>
                  <a:cxn ang="0">
                    <a:pos x="58" y="68"/>
                  </a:cxn>
                  <a:cxn ang="0">
                    <a:pos x="54" y="68"/>
                  </a:cxn>
                  <a:cxn ang="0">
                    <a:pos x="50" y="70"/>
                  </a:cxn>
                  <a:cxn ang="0">
                    <a:pos x="46" y="70"/>
                  </a:cxn>
                  <a:cxn ang="0">
                    <a:pos x="42" y="70"/>
                  </a:cxn>
                  <a:cxn ang="0">
                    <a:pos x="38" y="70"/>
                  </a:cxn>
                  <a:cxn ang="0">
                    <a:pos x="34" y="70"/>
                  </a:cxn>
                  <a:cxn ang="0">
                    <a:pos x="30" y="68"/>
                  </a:cxn>
                  <a:cxn ang="0">
                    <a:pos x="26" y="66"/>
                  </a:cxn>
                  <a:cxn ang="0">
                    <a:pos x="22" y="62"/>
                  </a:cxn>
                  <a:cxn ang="0">
                    <a:pos x="20" y="58"/>
                  </a:cxn>
                  <a:cxn ang="0">
                    <a:pos x="16" y="54"/>
                  </a:cxn>
                  <a:cxn ang="0">
                    <a:pos x="14" y="50"/>
                  </a:cxn>
                  <a:cxn ang="0">
                    <a:pos x="12" y="46"/>
                  </a:cxn>
                  <a:cxn ang="0">
                    <a:pos x="10" y="42"/>
                  </a:cxn>
                  <a:cxn ang="0">
                    <a:pos x="8" y="38"/>
                  </a:cxn>
                  <a:cxn ang="0">
                    <a:pos x="8" y="34"/>
                  </a:cxn>
                  <a:cxn ang="0">
                    <a:pos x="4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4" y="20"/>
                  </a:cxn>
                  <a:cxn ang="0">
                    <a:pos x="8" y="20"/>
                  </a:cxn>
                  <a:cxn ang="0">
                    <a:pos x="12" y="20"/>
                  </a:cxn>
                  <a:cxn ang="0">
                    <a:pos x="12" y="16"/>
                  </a:cxn>
                  <a:cxn ang="0">
                    <a:pos x="8" y="12"/>
                  </a:cxn>
                  <a:cxn ang="0">
                    <a:pos x="8" y="8"/>
                  </a:cxn>
                  <a:cxn ang="0">
                    <a:pos x="6" y="4"/>
                  </a:cxn>
                  <a:cxn ang="0">
                    <a:pos x="8" y="0"/>
                  </a:cxn>
                </a:cxnLst>
                <a:rect l="0" t="0" r="r" b="b"/>
                <a:pathLst>
                  <a:path w="59" h="71">
                    <a:moveTo>
                      <a:pt x="8" y="0"/>
                    </a:moveTo>
                    <a:lnTo>
                      <a:pt x="12" y="2"/>
                    </a:lnTo>
                    <a:lnTo>
                      <a:pt x="16" y="2"/>
                    </a:lnTo>
                    <a:lnTo>
                      <a:pt x="20" y="2"/>
                    </a:lnTo>
                    <a:lnTo>
                      <a:pt x="24" y="2"/>
                    </a:lnTo>
                    <a:lnTo>
                      <a:pt x="28" y="2"/>
                    </a:lnTo>
                    <a:lnTo>
                      <a:pt x="32" y="4"/>
                    </a:lnTo>
                    <a:lnTo>
                      <a:pt x="36" y="4"/>
                    </a:lnTo>
                    <a:lnTo>
                      <a:pt x="40" y="8"/>
                    </a:lnTo>
                    <a:lnTo>
                      <a:pt x="42" y="12"/>
                    </a:lnTo>
                    <a:lnTo>
                      <a:pt x="44" y="16"/>
                    </a:lnTo>
                    <a:lnTo>
                      <a:pt x="46" y="20"/>
                    </a:lnTo>
                    <a:lnTo>
                      <a:pt x="48" y="24"/>
                    </a:lnTo>
                    <a:lnTo>
                      <a:pt x="52" y="26"/>
                    </a:lnTo>
                    <a:lnTo>
                      <a:pt x="54" y="32"/>
                    </a:lnTo>
                    <a:lnTo>
                      <a:pt x="58" y="38"/>
                    </a:lnTo>
                    <a:lnTo>
                      <a:pt x="58" y="42"/>
                    </a:lnTo>
                    <a:lnTo>
                      <a:pt x="58" y="48"/>
                    </a:lnTo>
                    <a:lnTo>
                      <a:pt x="58" y="52"/>
                    </a:lnTo>
                    <a:lnTo>
                      <a:pt x="58" y="56"/>
                    </a:lnTo>
                    <a:lnTo>
                      <a:pt x="58" y="60"/>
                    </a:lnTo>
                    <a:lnTo>
                      <a:pt x="58" y="64"/>
                    </a:lnTo>
                    <a:lnTo>
                      <a:pt x="58" y="68"/>
                    </a:lnTo>
                    <a:lnTo>
                      <a:pt x="54" y="68"/>
                    </a:lnTo>
                    <a:lnTo>
                      <a:pt x="50" y="70"/>
                    </a:lnTo>
                    <a:lnTo>
                      <a:pt x="46" y="70"/>
                    </a:lnTo>
                    <a:lnTo>
                      <a:pt x="42" y="70"/>
                    </a:lnTo>
                    <a:lnTo>
                      <a:pt x="38" y="70"/>
                    </a:lnTo>
                    <a:lnTo>
                      <a:pt x="34" y="70"/>
                    </a:lnTo>
                    <a:lnTo>
                      <a:pt x="30" y="68"/>
                    </a:lnTo>
                    <a:lnTo>
                      <a:pt x="26" y="66"/>
                    </a:lnTo>
                    <a:lnTo>
                      <a:pt x="22" y="62"/>
                    </a:lnTo>
                    <a:lnTo>
                      <a:pt x="20" y="58"/>
                    </a:lnTo>
                    <a:lnTo>
                      <a:pt x="16" y="54"/>
                    </a:lnTo>
                    <a:lnTo>
                      <a:pt x="14" y="50"/>
                    </a:lnTo>
                    <a:lnTo>
                      <a:pt x="12" y="46"/>
                    </a:lnTo>
                    <a:lnTo>
                      <a:pt x="10" y="42"/>
                    </a:lnTo>
                    <a:lnTo>
                      <a:pt x="8" y="38"/>
                    </a:lnTo>
                    <a:lnTo>
                      <a:pt x="8" y="34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4" y="20"/>
                    </a:lnTo>
                    <a:lnTo>
                      <a:pt x="8" y="20"/>
                    </a:lnTo>
                    <a:lnTo>
                      <a:pt x="12" y="20"/>
                    </a:lnTo>
                    <a:lnTo>
                      <a:pt x="12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6" y="4"/>
                    </a:lnTo>
                    <a:lnTo>
                      <a:pt x="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ltGray">
              <a:xfrm>
                <a:off x="1190" y="1324"/>
                <a:ext cx="69" cy="12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4"/>
                  </a:cxn>
                  <a:cxn ang="0">
                    <a:pos x="38" y="8"/>
                  </a:cxn>
                  <a:cxn ang="0">
                    <a:pos x="46" y="12"/>
                  </a:cxn>
                  <a:cxn ang="0">
                    <a:pos x="50" y="20"/>
                  </a:cxn>
                  <a:cxn ang="0">
                    <a:pos x="56" y="26"/>
                  </a:cxn>
                  <a:cxn ang="0">
                    <a:pos x="62" y="34"/>
                  </a:cxn>
                  <a:cxn ang="0">
                    <a:pos x="66" y="40"/>
                  </a:cxn>
                  <a:cxn ang="0">
                    <a:pos x="68" y="48"/>
                  </a:cxn>
                  <a:cxn ang="0">
                    <a:pos x="68" y="56"/>
                  </a:cxn>
                  <a:cxn ang="0">
                    <a:pos x="68" y="66"/>
                  </a:cxn>
                  <a:cxn ang="0">
                    <a:pos x="66" y="74"/>
                  </a:cxn>
                  <a:cxn ang="0">
                    <a:pos x="66" y="82"/>
                  </a:cxn>
                  <a:cxn ang="0">
                    <a:pos x="66" y="90"/>
                  </a:cxn>
                  <a:cxn ang="0">
                    <a:pos x="64" y="100"/>
                  </a:cxn>
                  <a:cxn ang="0">
                    <a:pos x="60" y="108"/>
                  </a:cxn>
                  <a:cxn ang="0">
                    <a:pos x="56" y="116"/>
                  </a:cxn>
                  <a:cxn ang="0">
                    <a:pos x="48" y="120"/>
                  </a:cxn>
                  <a:cxn ang="0">
                    <a:pos x="38" y="122"/>
                  </a:cxn>
                  <a:cxn ang="0">
                    <a:pos x="30" y="122"/>
                  </a:cxn>
                  <a:cxn ang="0">
                    <a:pos x="22" y="116"/>
                  </a:cxn>
                  <a:cxn ang="0">
                    <a:pos x="16" y="110"/>
                  </a:cxn>
                  <a:cxn ang="0">
                    <a:pos x="10" y="104"/>
                  </a:cxn>
                  <a:cxn ang="0">
                    <a:pos x="6" y="96"/>
                  </a:cxn>
                  <a:cxn ang="0">
                    <a:pos x="4" y="88"/>
                  </a:cxn>
                  <a:cxn ang="0">
                    <a:pos x="2" y="80"/>
                  </a:cxn>
                  <a:cxn ang="0">
                    <a:pos x="2" y="72"/>
                  </a:cxn>
                  <a:cxn ang="0">
                    <a:pos x="0" y="62"/>
                  </a:cxn>
                  <a:cxn ang="0">
                    <a:pos x="0" y="52"/>
                  </a:cxn>
                  <a:cxn ang="0">
                    <a:pos x="0" y="40"/>
                  </a:cxn>
                  <a:cxn ang="0">
                    <a:pos x="0" y="32"/>
                  </a:cxn>
                  <a:cxn ang="0">
                    <a:pos x="0" y="24"/>
                  </a:cxn>
                  <a:cxn ang="0">
                    <a:pos x="8" y="24"/>
                  </a:cxn>
                  <a:cxn ang="0">
                    <a:pos x="8" y="14"/>
                  </a:cxn>
                  <a:cxn ang="0">
                    <a:pos x="14" y="8"/>
                  </a:cxn>
                  <a:cxn ang="0">
                    <a:pos x="22" y="4"/>
                  </a:cxn>
                </a:cxnLst>
                <a:rect l="0" t="0" r="r" b="b"/>
                <a:pathLst>
                  <a:path w="69" h="123">
                    <a:moveTo>
                      <a:pt x="16" y="0"/>
                    </a:moveTo>
                    <a:lnTo>
                      <a:pt x="20" y="0"/>
                    </a:lnTo>
                    <a:lnTo>
                      <a:pt x="24" y="2"/>
                    </a:lnTo>
                    <a:lnTo>
                      <a:pt x="28" y="4"/>
                    </a:lnTo>
                    <a:lnTo>
                      <a:pt x="32" y="6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6" y="12"/>
                    </a:lnTo>
                    <a:lnTo>
                      <a:pt x="48" y="16"/>
                    </a:lnTo>
                    <a:lnTo>
                      <a:pt x="50" y="20"/>
                    </a:lnTo>
                    <a:lnTo>
                      <a:pt x="52" y="24"/>
                    </a:lnTo>
                    <a:lnTo>
                      <a:pt x="56" y="26"/>
                    </a:lnTo>
                    <a:lnTo>
                      <a:pt x="58" y="30"/>
                    </a:lnTo>
                    <a:lnTo>
                      <a:pt x="62" y="34"/>
                    </a:lnTo>
                    <a:lnTo>
                      <a:pt x="62" y="38"/>
                    </a:lnTo>
                    <a:lnTo>
                      <a:pt x="66" y="40"/>
                    </a:lnTo>
                    <a:lnTo>
                      <a:pt x="66" y="44"/>
                    </a:lnTo>
                    <a:lnTo>
                      <a:pt x="68" y="48"/>
                    </a:lnTo>
                    <a:lnTo>
                      <a:pt x="68" y="52"/>
                    </a:lnTo>
                    <a:lnTo>
                      <a:pt x="68" y="56"/>
                    </a:lnTo>
                    <a:lnTo>
                      <a:pt x="68" y="62"/>
                    </a:lnTo>
                    <a:lnTo>
                      <a:pt x="68" y="66"/>
                    </a:lnTo>
                    <a:lnTo>
                      <a:pt x="66" y="70"/>
                    </a:lnTo>
                    <a:lnTo>
                      <a:pt x="66" y="74"/>
                    </a:lnTo>
                    <a:lnTo>
                      <a:pt x="66" y="78"/>
                    </a:lnTo>
                    <a:lnTo>
                      <a:pt x="66" y="82"/>
                    </a:lnTo>
                    <a:lnTo>
                      <a:pt x="66" y="86"/>
                    </a:lnTo>
                    <a:lnTo>
                      <a:pt x="66" y="90"/>
                    </a:lnTo>
                    <a:lnTo>
                      <a:pt x="66" y="96"/>
                    </a:lnTo>
                    <a:lnTo>
                      <a:pt x="64" y="100"/>
                    </a:lnTo>
                    <a:lnTo>
                      <a:pt x="62" y="104"/>
                    </a:lnTo>
                    <a:lnTo>
                      <a:pt x="60" y="108"/>
                    </a:lnTo>
                    <a:lnTo>
                      <a:pt x="58" y="112"/>
                    </a:lnTo>
                    <a:lnTo>
                      <a:pt x="56" y="116"/>
                    </a:lnTo>
                    <a:lnTo>
                      <a:pt x="52" y="118"/>
                    </a:lnTo>
                    <a:lnTo>
                      <a:pt x="48" y="120"/>
                    </a:lnTo>
                    <a:lnTo>
                      <a:pt x="42" y="122"/>
                    </a:lnTo>
                    <a:lnTo>
                      <a:pt x="38" y="122"/>
                    </a:lnTo>
                    <a:lnTo>
                      <a:pt x="34" y="122"/>
                    </a:lnTo>
                    <a:lnTo>
                      <a:pt x="30" y="122"/>
                    </a:lnTo>
                    <a:lnTo>
                      <a:pt x="26" y="118"/>
                    </a:lnTo>
                    <a:lnTo>
                      <a:pt x="22" y="116"/>
                    </a:lnTo>
                    <a:lnTo>
                      <a:pt x="20" y="112"/>
                    </a:lnTo>
                    <a:lnTo>
                      <a:pt x="16" y="110"/>
                    </a:lnTo>
                    <a:lnTo>
                      <a:pt x="14" y="106"/>
                    </a:lnTo>
                    <a:lnTo>
                      <a:pt x="10" y="104"/>
                    </a:lnTo>
                    <a:lnTo>
                      <a:pt x="8" y="100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4" y="88"/>
                    </a:lnTo>
                    <a:lnTo>
                      <a:pt x="2" y="84"/>
                    </a:lnTo>
                    <a:lnTo>
                      <a:pt x="2" y="80"/>
                    </a:lnTo>
                    <a:lnTo>
                      <a:pt x="2" y="76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62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8" y="14"/>
                    </a:lnTo>
                    <a:lnTo>
                      <a:pt x="14" y="12"/>
                    </a:lnTo>
                    <a:lnTo>
                      <a:pt x="14" y="8"/>
                    </a:lnTo>
                    <a:lnTo>
                      <a:pt x="18" y="6"/>
                    </a:lnTo>
                    <a:lnTo>
                      <a:pt x="22" y="4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ltGray">
              <a:xfrm>
                <a:off x="1158" y="1402"/>
                <a:ext cx="25" cy="19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4" y="18"/>
                  </a:cxn>
                  <a:cxn ang="0">
                    <a:pos x="2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4" y="2"/>
                  </a:cxn>
                  <a:cxn ang="0">
                    <a:pos x="8" y="2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8" y="4"/>
                  </a:cxn>
                  <a:cxn ang="0">
                    <a:pos x="20" y="8"/>
                  </a:cxn>
                  <a:cxn ang="0">
                    <a:pos x="24" y="10"/>
                  </a:cxn>
                  <a:cxn ang="0">
                    <a:pos x="24" y="14"/>
                  </a:cxn>
                  <a:cxn ang="0">
                    <a:pos x="24" y="18"/>
                  </a:cxn>
                  <a:cxn ang="0">
                    <a:pos x="20" y="18"/>
                  </a:cxn>
                  <a:cxn ang="0">
                    <a:pos x="16" y="18"/>
                  </a:cxn>
                  <a:cxn ang="0">
                    <a:pos x="12" y="18"/>
                  </a:cxn>
                  <a:cxn ang="0">
                    <a:pos x="8" y="18"/>
                  </a:cxn>
                  <a:cxn ang="0">
                    <a:pos x="8" y="18"/>
                  </a:cxn>
                </a:cxnLst>
                <a:rect l="0" t="0" r="r" b="b"/>
                <a:pathLst>
                  <a:path w="25" h="19">
                    <a:moveTo>
                      <a:pt x="8" y="18"/>
                    </a:moveTo>
                    <a:lnTo>
                      <a:pt x="4" y="18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4"/>
                    </a:lnTo>
                    <a:lnTo>
                      <a:pt x="20" y="8"/>
                    </a:lnTo>
                    <a:lnTo>
                      <a:pt x="24" y="10"/>
                    </a:lnTo>
                    <a:lnTo>
                      <a:pt x="24" y="14"/>
                    </a:lnTo>
                    <a:lnTo>
                      <a:pt x="24" y="18"/>
                    </a:lnTo>
                    <a:lnTo>
                      <a:pt x="20" y="18"/>
                    </a:lnTo>
                    <a:lnTo>
                      <a:pt x="16" y="18"/>
                    </a:lnTo>
                    <a:lnTo>
                      <a:pt x="12" y="18"/>
                    </a:lnTo>
                    <a:lnTo>
                      <a:pt x="8" y="18"/>
                    </a:lnTo>
                    <a:lnTo>
                      <a:pt x="8" y="18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ltGray">
              <a:xfrm>
                <a:off x="1140" y="1436"/>
                <a:ext cx="75" cy="131"/>
              </a:xfrm>
              <a:custGeom>
                <a:avLst/>
                <a:gdLst/>
                <a:ahLst/>
                <a:cxnLst>
                  <a:cxn ang="0">
                    <a:pos x="36" y="2"/>
                  </a:cxn>
                  <a:cxn ang="0">
                    <a:pos x="40" y="10"/>
                  </a:cxn>
                  <a:cxn ang="0">
                    <a:pos x="48" y="16"/>
                  </a:cxn>
                  <a:cxn ang="0">
                    <a:pos x="54" y="20"/>
                  </a:cxn>
                  <a:cxn ang="0">
                    <a:pos x="60" y="28"/>
                  </a:cxn>
                  <a:cxn ang="0">
                    <a:pos x="60" y="38"/>
                  </a:cxn>
                  <a:cxn ang="0">
                    <a:pos x="60" y="48"/>
                  </a:cxn>
                  <a:cxn ang="0">
                    <a:pos x="62" y="56"/>
                  </a:cxn>
                  <a:cxn ang="0">
                    <a:pos x="68" y="60"/>
                  </a:cxn>
                  <a:cxn ang="0">
                    <a:pos x="68" y="68"/>
                  </a:cxn>
                  <a:cxn ang="0">
                    <a:pos x="68" y="76"/>
                  </a:cxn>
                  <a:cxn ang="0">
                    <a:pos x="74" y="80"/>
                  </a:cxn>
                  <a:cxn ang="0">
                    <a:pos x="74" y="90"/>
                  </a:cxn>
                  <a:cxn ang="0">
                    <a:pos x="74" y="98"/>
                  </a:cxn>
                  <a:cxn ang="0">
                    <a:pos x="74" y="106"/>
                  </a:cxn>
                  <a:cxn ang="0">
                    <a:pos x="70" y="114"/>
                  </a:cxn>
                  <a:cxn ang="0">
                    <a:pos x="66" y="122"/>
                  </a:cxn>
                  <a:cxn ang="0">
                    <a:pos x="58" y="126"/>
                  </a:cxn>
                  <a:cxn ang="0">
                    <a:pos x="50" y="128"/>
                  </a:cxn>
                  <a:cxn ang="0">
                    <a:pos x="42" y="128"/>
                  </a:cxn>
                  <a:cxn ang="0">
                    <a:pos x="38" y="120"/>
                  </a:cxn>
                  <a:cxn ang="0">
                    <a:pos x="32" y="114"/>
                  </a:cxn>
                  <a:cxn ang="0">
                    <a:pos x="24" y="104"/>
                  </a:cxn>
                  <a:cxn ang="0">
                    <a:pos x="22" y="96"/>
                  </a:cxn>
                  <a:cxn ang="0">
                    <a:pos x="18" y="88"/>
                  </a:cxn>
                  <a:cxn ang="0">
                    <a:pos x="16" y="80"/>
                  </a:cxn>
                  <a:cxn ang="0">
                    <a:pos x="10" y="74"/>
                  </a:cxn>
                  <a:cxn ang="0">
                    <a:pos x="4" y="68"/>
                  </a:cxn>
                  <a:cxn ang="0">
                    <a:pos x="4" y="60"/>
                  </a:cxn>
                  <a:cxn ang="0">
                    <a:pos x="2" y="48"/>
                  </a:cxn>
                  <a:cxn ang="0">
                    <a:pos x="0" y="36"/>
                  </a:cxn>
                  <a:cxn ang="0">
                    <a:pos x="2" y="28"/>
                  </a:cxn>
                  <a:cxn ang="0">
                    <a:pos x="8" y="22"/>
                  </a:cxn>
                  <a:cxn ang="0">
                    <a:pos x="14" y="16"/>
                  </a:cxn>
                  <a:cxn ang="0">
                    <a:pos x="22" y="12"/>
                  </a:cxn>
                  <a:cxn ang="0">
                    <a:pos x="24" y="4"/>
                  </a:cxn>
                  <a:cxn ang="0">
                    <a:pos x="32" y="0"/>
                  </a:cxn>
                  <a:cxn ang="0">
                    <a:pos x="30" y="0"/>
                  </a:cxn>
                </a:cxnLst>
                <a:rect l="0" t="0" r="r" b="b"/>
                <a:pathLst>
                  <a:path w="75" h="131">
                    <a:moveTo>
                      <a:pt x="30" y="0"/>
                    </a:moveTo>
                    <a:lnTo>
                      <a:pt x="36" y="2"/>
                    </a:lnTo>
                    <a:lnTo>
                      <a:pt x="38" y="6"/>
                    </a:lnTo>
                    <a:lnTo>
                      <a:pt x="40" y="10"/>
                    </a:lnTo>
                    <a:lnTo>
                      <a:pt x="44" y="14"/>
                    </a:lnTo>
                    <a:lnTo>
                      <a:pt x="48" y="16"/>
                    </a:lnTo>
                    <a:lnTo>
                      <a:pt x="50" y="20"/>
                    </a:lnTo>
                    <a:lnTo>
                      <a:pt x="54" y="20"/>
                    </a:lnTo>
                    <a:lnTo>
                      <a:pt x="56" y="24"/>
                    </a:lnTo>
                    <a:lnTo>
                      <a:pt x="60" y="28"/>
                    </a:lnTo>
                    <a:lnTo>
                      <a:pt x="60" y="34"/>
                    </a:lnTo>
                    <a:lnTo>
                      <a:pt x="60" y="38"/>
                    </a:lnTo>
                    <a:lnTo>
                      <a:pt x="60" y="44"/>
                    </a:lnTo>
                    <a:lnTo>
                      <a:pt x="60" y="48"/>
                    </a:lnTo>
                    <a:lnTo>
                      <a:pt x="60" y="52"/>
                    </a:lnTo>
                    <a:lnTo>
                      <a:pt x="62" y="56"/>
                    </a:lnTo>
                    <a:lnTo>
                      <a:pt x="66" y="56"/>
                    </a:lnTo>
                    <a:lnTo>
                      <a:pt x="68" y="60"/>
                    </a:lnTo>
                    <a:lnTo>
                      <a:pt x="68" y="64"/>
                    </a:lnTo>
                    <a:lnTo>
                      <a:pt x="68" y="68"/>
                    </a:lnTo>
                    <a:lnTo>
                      <a:pt x="68" y="72"/>
                    </a:lnTo>
                    <a:lnTo>
                      <a:pt x="68" y="76"/>
                    </a:lnTo>
                    <a:lnTo>
                      <a:pt x="70" y="80"/>
                    </a:lnTo>
                    <a:lnTo>
                      <a:pt x="74" y="80"/>
                    </a:lnTo>
                    <a:lnTo>
                      <a:pt x="74" y="84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8"/>
                    </a:lnTo>
                    <a:lnTo>
                      <a:pt x="74" y="102"/>
                    </a:lnTo>
                    <a:lnTo>
                      <a:pt x="74" y="106"/>
                    </a:lnTo>
                    <a:lnTo>
                      <a:pt x="72" y="110"/>
                    </a:lnTo>
                    <a:lnTo>
                      <a:pt x="70" y="114"/>
                    </a:lnTo>
                    <a:lnTo>
                      <a:pt x="68" y="118"/>
                    </a:lnTo>
                    <a:lnTo>
                      <a:pt x="66" y="122"/>
                    </a:lnTo>
                    <a:lnTo>
                      <a:pt x="62" y="124"/>
                    </a:lnTo>
                    <a:lnTo>
                      <a:pt x="58" y="126"/>
                    </a:lnTo>
                    <a:lnTo>
                      <a:pt x="54" y="130"/>
                    </a:lnTo>
                    <a:lnTo>
                      <a:pt x="50" y="128"/>
                    </a:lnTo>
                    <a:lnTo>
                      <a:pt x="46" y="128"/>
                    </a:lnTo>
                    <a:lnTo>
                      <a:pt x="42" y="128"/>
                    </a:lnTo>
                    <a:lnTo>
                      <a:pt x="40" y="124"/>
                    </a:lnTo>
                    <a:lnTo>
                      <a:pt x="38" y="120"/>
                    </a:lnTo>
                    <a:lnTo>
                      <a:pt x="36" y="116"/>
                    </a:lnTo>
                    <a:lnTo>
                      <a:pt x="32" y="114"/>
                    </a:lnTo>
                    <a:lnTo>
                      <a:pt x="28" y="110"/>
                    </a:lnTo>
                    <a:lnTo>
                      <a:pt x="24" y="104"/>
                    </a:lnTo>
                    <a:lnTo>
                      <a:pt x="24" y="100"/>
                    </a:lnTo>
                    <a:lnTo>
                      <a:pt x="22" y="96"/>
                    </a:lnTo>
                    <a:lnTo>
                      <a:pt x="18" y="92"/>
                    </a:lnTo>
                    <a:lnTo>
                      <a:pt x="18" y="88"/>
                    </a:lnTo>
                    <a:lnTo>
                      <a:pt x="16" y="84"/>
                    </a:lnTo>
                    <a:lnTo>
                      <a:pt x="16" y="80"/>
                    </a:lnTo>
                    <a:lnTo>
                      <a:pt x="12" y="78"/>
                    </a:lnTo>
                    <a:lnTo>
                      <a:pt x="10" y="74"/>
                    </a:lnTo>
                    <a:lnTo>
                      <a:pt x="8" y="70"/>
                    </a:lnTo>
                    <a:lnTo>
                      <a:pt x="4" y="68"/>
                    </a:lnTo>
                    <a:lnTo>
                      <a:pt x="4" y="64"/>
                    </a:lnTo>
                    <a:lnTo>
                      <a:pt x="4" y="60"/>
                    </a:lnTo>
                    <a:lnTo>
                      <a:pt x="4" y="54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2" y="32"/>
                    </a:lnTo>
                    <a:lnTo>
                      <a:pt x="2" y="28"/>
                    </a:lnTo>
                    <a:lnTo>
                      <a:pt x="4" y="24"/>
                    </a:lnTo>
                    <a:lnTo>
                      <a:pt x="8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8" y="14"/>
                    </a:lnTo>
                    <a:lnTo>
                      <a:pt x="22" y="12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ltGray">
              <a:xfrm>
                <a:off x="1238" y="1460"/>
                <a:ext cx="113" cy="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2" y="0"/>
                  </a:cxn>
                  <a:cxn ang="0">
                    <a:pos x="30" y="0"/>
                  </a:cxn>
                  <a:cxn ang="0">
                    <a:pos x="40" y="6"/>
                  </a:cxn>
                  <a:cxn ang="0">
                    <a:pos x="46" y="14"/>
                  </a:cxn>
                  <a:cxn ang="0">
                    <a:pos x="54" y="18"/>
                  </a:cxn>
                  <a:cxn ang="0">
                    <a:pos x="58" y="26"/>
                  </a:cxn>
                  <a:cxn ang="0">
                    <a:pos x="66" y="30"/>
                  </a:cxn>
                  <a:cxn ang="0">
                    <a:pos x="72" y="38"/>
                  </a:cxn>
                  <a:cxn ang="0">
                    <a:pos x="80" y="42"/>
                  </a:cxn>
                  <a:cxn ang="0">
                    <a:pos x="90" y="48"/>
                  </a:cxn>
                  <a:cxn ang="0">
                    <a:pos x="98" y="54"/>
                  </a:cxn>
                  <a:cxn ang="0">
                    <a:pos x="100" y="62"/>
                  </a:cxn>
                  <a:cxn ang="0">
                    <a:pos x="106" y="70"/>
                  </a:cxn>
                  <a:cxn ang="0">
                    <a:pos x="110" y="78"/>
                  </a:cxn>
                  <a:cxn ang="0">
                    <a:pos x="112" y="88"/>
                  </a:cxn>
                  <a:cxn ang="0">
                    <a:pos x="112" y="96"/>
                  </a:cxn>
                  <a:cxn ang="0">
                    <a:pos x="112" y="104"/>
                  </a:cxn>
                  <a:cxn ang="0">
                    <a:pos x="112" y="112"/>
                  </a:cxn>
                  <a:cxn ang="0">
                    <a:pos x="112" y="120"/>
                  </a:cxn>
                  <a:cxn ang="0">
                    <a:pos x="112" y="132"/>
                  </a:cxn>
                  <a:cxn ang="0">
                    <a:pos x="112" y="140"/>
                  </a:cxn>
                  <a:cxn ang="0">
                    <a:pos x="112" y="148"/>
                  </a:cxn>
                  <a:cxn ang="0">
                    <a:pos x="110" y="156"/>
                  </a:cxn>
                  <a:cxn ang="0">
                    <a:pos x="106" y="162"/>
                  </a:cxn>
                  <a:cxn ang="0">
                    <a:pos x="100" y="170"/>
                  </a:cxn>
                  <a:cxn ang="0">
                    <a:pos x="92" y="174"/>
                  </a:cxn>
                  <a:cxn ang="0">
                    <a:pos x="84" y="174"/>
                  </a:cxn>
                  <a:cxn ang="0">
                    <a:pos x="74" y="174"/>
                  </a:cxn>
                  <a:cxn ang="0">
                    <a:pos x="64" y="172"/>
                  </a:cxn>
                  <a:cxn ang="0">
                    <a:pos x="56" y="166"/>
                  </a:cxn>
                  <a:cxn ang="0">
                    <a:pos x="50" y="160"/>
                  </a:cxn>
                  <a:cxn ang="0">
                    <a:pos x="46" y="154"/>
                  </a:cxn>
                  <a:cxn ang="0">
                    <a:pos x="38" y="144"/>
                  </a:cxn>
                  <a:cxn ang="0">
                    <a:pos x="28" y="136"/>
                  </a:cxn>
                  <a:cxn ang="0">
                    <a:pos x="22" y="124"/>
                  </a:cxn>
                  <a:cxn ang="0">
                    <a:pos x="18" y="116"/>
                  </a:cxn>
                  <a:cxn ang="0">
                    <a:pos x="14" y="104"/>
                  </a:cxn>
                  <a:cxn ang="0">
                    <a:pos x="12" y="96"/>
                  </a:cxn>
                  <a:cxn ang="0">
                    <a:pos x="6" y="88"/>
                  </a:cxn>
                  <a:cxn ang="0">
                    <a:pos x="2" y="80"/>
                  </a:cxn>
                  <a:cxn ang="0">
                    <a:pos x="2" y="70"/>
                  </a:cxn>
                  <a:cxn ang="0">
                    <a:pos x="2" y="58"/>
                  </a:cxn>
                  <a:cxn ang="0">
                    <a:pos x="2" y="50"/>
                  </a:cxn>
                  <a:cxn ang="0">
                    <a:pos x="2" y="40"/>
                  </a:cxn>
                  <a:cxn ang="0">
                    <a:pos x="0" y="30"/>
                  </a:cxn>
                  <a:cxn ang="0">
                    <a:pos x="4" y="24"/>
                  </a:cxn>
                  <a:cxn ang="0">
                    <a:pos x="8" y="16"/>
                  </a:cxn>
                  <a:cxn ang="0">
                    <a:pos x="8" y="8"/>
                  </a:cxn>
                  <a:cxn ang="0">
                    <a:pos x="10" y="0"/>
                  </a:cxn>
                </a:cxnLst>
                <a:rect l="0" t="0" r="r" b="b"/>
                <a:pathLst>
                  <a:path w="113" h="175">
                    <a:moveTo>
                      <a:pt x="10" y="0"/>
                    </a:move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0" y="6"/>
                    </a:lnTo>
                    <a:lnTo>
                      <a:pt x="44" y="10"/>
                    </a:lnTo>
                    <a:lnTo>
                      <a:pt x="46" y="14"/>
                    </a:lnTo>
                    <a:lnTo>
                      <a:pt x="50" y="1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8" y="26"/>
                    </a:lnTo>
                    <a:lnTo>
                      <a:pt x="62" y="28"/>
                    </a:lnTo>
                    <a:lnTo>
                      <a:pt x="66" y="30"/>
                    </a:lnTo>
                    <a:lnTo>
                      <a:pt x="70" y="34"/>
                    </a:lnTo>
                    <a:lnTo>
                      <a:pt x="72" y="38"/>
                    </a:lnTo>
                    <a:lnTo>
                      <a:pt x="76" y="40"/>
                    </a:lnTo>
                    <a:lnTo>
                      <a:pt x="80" y="42"/>
                    </a:lnTo>
                    <a:lnTo>
                      <a:pt x="86" y="46"/>
                    </a:lnTo>
                    <a:lnTo>
                      <a:pt x="90" y="48"/>
                    </a:lnTo>
                    <a:lnTo>
                      <a:pt x="94" y="52"/>
                    </a:lnTo>
                    <a:lnTo>
                      <a:pt x="98" y="54"/>
                    </a:lnTo>
                    <a:lnTo>
                      <a:pt x="98" y="58"/>
                    </a:lnTo>
                    <a:lnTo>
                      <a:pt x="100" y="62"/>
                    </a:lnTo>
                    <a:lnTo>
                      <a:pt x="102" y="66"/>
                    </a:lnTo>
                    <a:lnTo>
                      <a:pt x="106" y="70"/>
                    </a:lnTo>
                    <a:lnTo>
                      <a:pt x="108" y="74"/>
                    </a:lnTo>
                    <a:lnTo>
                      <a:pt x="110" y="78"/>
                    </a:lnTo>
                    <a:lnTo>
                      <a:pt x="112" y="82"/>
                    </a:lnTo>
                    <a:lnTo>
                      <a:pt x="112" y="88"/>
                    </a:lnTo>
                    <a:lnTo>
                      <a:pt x="112" y="92"/>
                    </a:lnTo>
                    <a:lnTo>
                      <a:pt x="112" y="96"/>
                    </a:lnTo>
                    <a:lnTo>
                      <a:pt x="112" y="100"/>
                    </a:lnTo>
                    <a:lnTo>
                      <a:pt x="112" y="104"/>
                    </a:lnTo>
                    <a:lnTo>
                      <a:pt x="112" y="108"/>
                    </a:lnTo>
                    <a:lnTo>
                      <a:pt x="112" y="112"/>
                    </a:lnTo>
                    <a:lnTo>
                      <a:pt x="112" y="116"/>
                    </a:lnTo>
                    <a:lnTo>
                      <a:pt x="112" y="120"/>
                    </a:lnTo>
                    <a:lnTo>
                      <a:pt x="112" y="128"/>
                    </a:lnTo>
                    <a:lnTo>
                      <a:pt x="112" y="132"/>
                    </a:lnTo>
                    <a:lnTo>
                      <a:pt x="112" y="136"/>
                    </a:lnTo>
                    <a:lnTo>
                      <a:pt x="112" y="140"/>
                    </a:lnTo>
                    <a:lnTo>
                      <a:pt x="112" y="144"/>
                    </a:lnTo>
                    <a:lnTo>
                      <a:pt x="112" y="148"/>
                    </a:lnTo>
                    <a:lnTo>
                      <a:pt x="112" y="152"/>
                    </a:lnTo>
                    <a:lnTo>
                      <a:pt x="110" y="156"/>
                    </a:lnTo>
                    <a:lnTo>
                      <a:pt x="106" y="158"/>
                    </a:lnTo>
                    <a:lnTo>
                      <a:pt x="106" y="162"/>
                    </a:lnTo>
                    <a:lnTo>
                      <a:pt x="104" y="166"/>
                    </a:lnTo>
                    <a:lnTo>
                      <a:pt x="100" y="170"/>
                    </a:lnTo>
                    <a:lnTo>
                      <a:pt x="96" y="174"/>
                    </a:lnTo>
                    <a:lnTo>
                      <a:pt x="92" y="174"/>
                    </a:lnTo>
                    <a:lnTo>
                      <a:pt x="88" y="174"/>
                    </a:lnTo>
                    <a:lnTo>
                      <a:pt x="84" y="174"/>
                    </a:lnTo>
                    <a:lnTo>
                      <a:pt x="80" y="174"/>
                    </a:lnTo>
                    <a:lnTo>
                      <a:pt x="74" y="174"/>
                    </a:lnTo>
                    <a:lnTo>
                      <a:pt x="70" y="174"/>
                    </a:lnTo>
                    <a:lnTo>
                      <a:pt x="64" y="172"/>
                    </a:lnTo>
                    <a:lnTo>
                      <a:pt x="60" y="170"/>
                    </a:lnTo>
                    <a:lnTo>
                      <a:pt x="56" y="166"/>
                    </a:lnTo>
                    <a:lnTo>
                      <a:pt x="52" y="164"/>
                    </a:lnTo>
                    <a:lnTo>
                      <a:pt x="50" y="160"/>
                    </a:lnTo>
                    <a:lnTo>
                      <a:pt x="46" y="158"/>
                    </a:lnTo>
                    <a:lnTo>
                      <a:pt x="46" y="154"/>
                    </a:lnTo>
                    <a:lnTo>
                      <a:pt x="40" y="148"/>
                    </a:lnTo>
                    <a:lnTo>
                      <a:pt x="38" y="144"/>
                    </a:lnTo>
                    <a:lnTo>
                      <a:pt x="34" y="142"/>
                    </a:lnTo>
                    <a:lnTo>
                      <a:pt x="28" y="136"/>
                    </a:lnTo>
                    <a:lnTo>
                      <a:pt x="26" y="132"/>
                    </a:lnTo>
                    <a:lnTo>
                      <a:pt x="22" y="124"/>
                    </a:lnTo>
                    <a:lnTo>
                      <a:pt x="20" y="120"/>
                    </a:lnTo>
                    <a:lnTo>
                      <a:pt x="18" y="116"/>
                    </a:lnTo>
                    <a:lnTo>
                      <a:pt x="16" y="108"/>
                    </a:lnTo>
                    <a:lnTo>
                      <a:pt x="14" y="104"/>
                    </a:lnTo>
                    <a:lnTo>
                      <a:pt x="14" y="100"/>
                    </a:lnTo>
                    <a:lnTo>
                      <a:pt x="12" y="96"/>
                    </a:lnTo>
                    <a:lnTo>
                      <a:pt x="10" y="92"/>
                    </a:lnTo>
                    <a:lnTo>
                      <a:pt x="6" y="88"/>
                    </a:lnTo>
                    <a:lnTo>
                      <a:pt x="4" y="84"/>
                    </a:lnTo>
                    <a:lnTo>
                      <a:pt x="2" y="80"/>
                    </a:lnTo>
                    <a:lnTo>
                      <a:pt x="2" y="74"/>
                    </a:lnTo>
                    <a:lnTo>
                      <a:pt x="2" y="70"/>
                    </a:lnTo>
                    <a:lnTo>
                      <a:pt x="2" y="62"/>
                    </a:lnTo>
                    <a:lnTo>
                      <a:pt x="2" y="58"/>
                    </a:lnTo>
                    <a:lnTo>
                      <a:pt x="2" y="54"/>
                    </a:lnTo>
                    <a:lnTo>
                      <a:pt x="2" y="50"/>
                    </a:lnTo>
                    <a:lnTo>
                      <a:pt x="2" y="44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4" y="24"/>
                    </a:lnTo>
                    <a:lnTo>
                      <a:pt x="8" y="20"/>
                    </a:lnTo>
                    <a:lnTo>
                      <a:pt x="8" y="16"/>
                    </a:lnTo>
                    <a:lnTo>
                      <a:pt x="8" y="12"/>
                    </a:lnTo>
                    <a:lnTo>
                      <a:pt x="8" y="8"/>
                    </a:lnTo>
                    <a:lnTo>
                      <a:pt x="6" y="4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ltGray">
              <a:xfrm>
                <a:off x="2002" y="196"/>
                <a:ext cx="43" cy="41"/>
              </a:xfrm>
              <a:custGeom>
                <a:avLst/>
                <a:gdLst/>
                <a:ahLst/>
                <a:cxnLst>
                  <a:cxn ang="0">
                    <a:pos x="14" y="36"/>
                  </a:cxn>
                  <a:cxn ang="0">
                    <a:pos x="20" y="36"/>
                  </a:cxn>
                  <a:cxn ang="0">
                    <a:pos x="24" y="36"/>
                  </a:cxn>
                  <a:cxn ang="0">
                    <a:pos x="28" y="36"/>
                  </a:cxn>
                  <a:cxn ang="0">
                    <a:pos x="32" y="34"/>
                  </a:cxn>
                  <a:cxn ang="0">
                    <a:pos x="32" y="30"/>
                  </a:cxn>
                  <a:cxn ang="0">
                    <a:pos x="36" y="28"/>
                  </a:cxn>
                  <a:cxn ang="0">
                    <a:pos x="40" y="26"/>
                  </a:cxn>
                  <a:cxn ang="0">
                    <a:pos x="40" y="22"/>
                  </a:cxn>
                  <a:cxn ang="0">
                    <a:pos x="42" y="18"/>
                  </a:cxn>
                  <a:cxn ang="0">
                    <a:pos x="42" y="14"/>
                  </a:cxn>
                  <a:cxn ang="0">
                    <a:pos x="42" y="10"/>
                  </a:cxn>
                  <a:cxn ang="0">
                    <a:pos x="42" y="6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26" y="2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4"/>
                  </a:cxn>
                  <a:cxn ang="0">
                    <a:pos x="8" y="8"/>
                  </a:cxn>
                  <a:cxn ang="0">
                    <a:pos x="8" y="12"/>
                  </a:cxn>
                  <a:cxn ang="0">
                    <a:pos x="4" y="12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4" y="30"/>
                  </a:cxn>
                  <a:cxn ang="0">
                    <a:pos x="6" y="34"/>
                  </a:cxn>
                  <a:cxn ang="0">
                    <a:pos x="8" y="38"/>
                  </a:cxn>
                  <a:cxn ang="0">
                    <a:pos x="12" y="40"/>
                  </a:cxn>
                  <a:cxn ang="0">
                    <a:pos x="16" y="40"/>
                  </a:cxn>
                  <a:cxn ang="0">
                    <a:pos x="20" y="40"/>
                  </a:cxn>
                  <a:cxn ang="0">
                    <a:pos x="14" y="36"/>
                  </a:cxn>
                </a:cxnLst>
                <a:rect l="0" t="0" r="r" b="b"/>
                <a:pathLst>
                  <a:path w="43" h="41">
                    <a:moveTo>
                      <a:pt x="14" y="36"/>
                    </a:moveTo>
                    <a:lnTo>
                      <a:pt x="20" y="36"/>
                    </a:lnTo>
                    <a:lnTo>
                      <a:pt x="24" y="36"/>
                    </a:lnTo>
                    <a:lnTo>
                      <a:pt x="28" y="36"/>
                    </a:lnTo>
                    <a:lnTo>
                      <a:pt x="32" y="34"/>
                    </a:lnTo>
                    <a:lnTo>
                      <a:pt x="32" y="30"/>
                    </a:lnTo>
                    <a:lnTo>
                      <a:pt x="36" y="28"/>
                    </a:lnTo>
                    <a:lnTo>
                      <a:pt x="40" y="26"/>
                    </a:lnTo>
                    <a:lnTo>
                      <a:pt x="40" y="22"/>
                    </a:lnTo>
                    <a:lnTo>
                      <a:pt x="42" y="18"/>
                    </a:lnTo>
                    <a:lnTo>
                      <a:pt x="42" y="14"/>
                    </a:lnTo>
                    <a:lnTo>
                      <a:pt x="42" y="10"/>
                    </a:lnTo>
                    <a:lnTo>
                      <a:pt x="42" y="6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26" y="2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4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4" y="12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4" y="30"/>
                    </a:lnTo>
                    <a:lnTo>
                      <a:pt x="6" y="34"/>
                    </a:lnTo>
                    <a:lnTo>
                      <a:pt x="8" y="38"/>
                    </a:lnTo>
                    <a:lnTo>
                      <a:pt x="12" y="40"/>
                    </a:lnTo>
                    <a:lnTo>
                      <a:pt x="16" y="40"/>
                    </a:lnTo>
                    <a:lnTo>
                      <a:pt x="20" y="40"/>
                    </a:lnTo>
                    <a:lnTo>
                      <a:pt x="14" y="36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4726" y="3480"/>
              <a:ext cx="1021" cy="833"/>
              <a:chOff x="4726" y="3480"/>
              <a:chExt cx="1021" cy="833"/>
            </a:xfrm>
          </p:grpSpPr>
          <p:sp>
            <p:nvSpPr>
              <p:cNvPr id="7203" name="Freeform 35"/>
              <p:cNvSpPr>
                <a:spLocks/>
              </p:cNvSpPr>
              <p:nvPr/>
            </p:nvSpPr>
            <p:spPr bwMode="ltGray">
              <a:xfrm>
                <a:off x="5310" y="3498"/>
                <a:ext cx="97" cy="151"/>
              </a:xfrm>
              <a:custGeom>
                <a:avLst/>
                <a:gdLst/>
                <a:ahLst/>
                <a:cxnLst>
                  <a:cxn ang="0">
                    <a:pos x="20" y="144"/>
                  </a:cxn>
                  <a:cxn ang="0">
                    <a:pos x="28" y="142"/>
                  </a:cxn>
                  <a:cxn ang="0">
                    <a:pos x="32" y="138"/>
                  </a:cxn>
                  <a:cxn ang="0">
                    <a:pos x="36" y="134"/>
                  </a:cxn>
                  <a:cxn ang="0">
                    <a:pos x="44" y="130"/>
                  </a:cxn>
                  <a:cxn ang="0">
                    <a:pos x="46" y="122"/>
                  </a:cxn>
                  <a:cxn ang="0">
                    <a:pos x="48" y="112"/>
                  </a:cxn>
                  <a:cxn ang="0">
                    <a:pos x="46" y="104"/>
                  </a:cxn>
                  <a:cxn ang="0">
                    <a:pos x="44" y="96"/>
                  </a:cxn>
                  <a:cxn ang="0">
                    <a:pos x="40" y="86"/>
                  </a:cxn>
                  <a:cxn ang="0">
                    <a:pos x="44" y="80"/>
                  </a:cxn>
                  <a:cxn ang="0">
                    <a:pos x="52" y="74"/>
                  </a:cxn>
                  <a:cxn ang="0">
                    <a:pos x="52" y="66"/>
                  </a:cxn>
                  <a:cxn ang="0">
                    <a:pos x="60" y="66"/>
                  </a:cxn>
                  <a:cxn ang="0">
                    <a:pos x="68" y="64"/>
                  </a:cxn>
                  <a:cxn ang="0">
                    <a:pos x="74" y="58"/>
                  </a:cxn>
                  <a:cxn ang="0">
                    <a:pos x="82" y="54"/>
                  </a:cxn>
                  <a:cxn ang="0">
                    <a:pos x="88" y="50"/>
                  </a:cxn>
                  <a:cxn ang="0">
                    <a:pos x="92" y="42"/>
                  </a:cxn>
                  <a:cxn ang="0">
                    <a:pos x="94" y="34"/>
                  </a:cxn>
                  <a:cxn ang="0">
                    <a:pos x="96" y="26"/>
                  </a:cxn>
                  <a:cxn ang="0">
                    <a:pos x="94" y="18"/>
                  </a:cxn>
                  <a:cxn ang="0">
                    <a:pos x="90" y="10"/>
                  </a:cxn>
                  <a:cxn ang="0">
                    <a:pos x="82" y="8"/>
                  </a:cxn>
                  <a:cxn ang="0">
                    <a:pos x="74" y="6"/>
                  </a:cxn>
                  <a:cxn ang="0">
                    <a:pos x="66" y="0"/>
                  </a:cxn>
                  <a:cxn ang="0">
                    <a:pos x="56" y="0"/>
                  </a:cxn>
                  <a:cxn ang="0">
                    <a:pos x="50" y="6"/>
                  </a:cxn>
                  <a:cxn ang="0">
                    <a:pos x="44" y="12"/>
                  </a:cxn>
                  <a:cxn ang="0">
                    <a:pos x="40" y="20"/>
                  </a:cxn>
                  <a:cxn ang="0">
                    <a:pos x="40" y="28"/>
                  </a:cxn>
                  <a:cxn ang="0">
                    <a:pos x="32" y="32"/>
                  </a:cxn>
                  <a:cxn ang="0">
                    <a:pos x="28" y="38"/>
                  </a:cxn>
                  <a:cxn ang="0">
                    <a:pos x="24" y="44"/>
                  </a:cxn>
                  <a:cxn ang="0">
                    <a:pos x="26" y="52"/>
                  </a:cxn>
                  <a:cxn ang="0">
                    <a:pos x="26" y="62"/>
                  </a:cxn>
                  <a:cxn ang="0">
                    <a:pos x="32" y="68"/>
                  </a:cxn>
                  <a:cxn ang="0">
                    <a:pos x="36" y="76"/>
                  </a:cxn>
                  <a:cxn ang="0">
                    <a:pos x="34" y="84"/>
                  </a:cxn>
                  <a:cxn ang="0">
                    <a:pos x="26" y="84"/>
                  </a:cxn>
                  <a:cxn ang="0">
                    <a:pos x="18" y="88"/>
                  </a:cxn>
                  <a:cxn ang="0">
                    <a:pos x="8" y="90"/>
                  </a:cxn>
                  <a:cxn ang="0">
                    <a:pos x="6" y="98"/>
                  </a:cxn>
                  <a:cxn ang="0">
                    <a:pos x="4" y="108"/>
                  </a:cxn>
                  <a:cxn ang="0">
                    <a:pos x="2" y="116"/>
                  </a:cxn>
                  <a:cxn ang="0">
                    <a:pos x="2" y="124"/>
                  </a:cxn>
                  <a:cxn ang="0">
                    <a:pos x="0" y="132"/>
                  </a:cxn>
                  <a:cxn ang="0">
                    <a:pos x="0" y="140"/>
                  </a:cxn>
                  <a:cxn ang="0">
                    <a:pos x="8" y="146"/>
                  </a:cxn>
                  <a:cxn ang="0">
                    <a:pos x="16" y="148"/>
                  </a:cxn>
                  <a:cxn ang="0">
                    <a:pos x="24" y="150"/>
                  </a:cxn>
                  <a:cxn ang="0">
                    <a:pos x="30" y="142"/>
                  </a:cxn>
                </a:cxnLst>
                <a:rect l="0" t="0" r="r" b="b"/>
                <a:pathLst>
                  <a:path w="97" h="151">
                    <a:moveTo>
                      <a:pt x="16" y="144"/>
                    </a:moveTo>
                    <a:lnTo>
                      <a:pt x="20" y="144"/>
                    </a:lnTo>
                    <a:lnTo>
                      <a:pt x="24" y="144"/>
                    </a:lnTo>
                    <a:lnTo>
                      <a:pt x="28" y="142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36" y="138"/>
                    </a:lnTo>
                    <a:lnTo>
                      <a:pt x="36" y="134"/>
                    </a:lnTo>
                    <a:lnTo>
                      <a:pt x="40" y="132"/>
                    </a:lnTo>
                    <a:lnTo>
                      <a:pt x="44" y="130"/>
                    </a:lnTo>
                    <a:lnTo>
                      <a:pt x="46" y="126"/>
                    </a:lnTo>
                    <a:lnTo>
                      <a:pt x="46" y="122"/>
                    </a:lnTo>
                    <a:lnTo>
                      <a:pt x="48" y="116"/>
                    </a:lnTo>
                    <a:lnTo>
                      <a:pt x="48" y="112"/>
                    </a:lnTo>
                    <a:lnTo>
                      <a:pt x="48" y="108"/>
                    </a:lnTo>
                    <a:lnTo>
                      <a:pt x="46" y="104"/>
                    </a:lnTo>
                    <a:lnTo>
                      <a:pt x="46" y="100"/>
                    </a:lnTo>
                    <a:lnTo>
                      <a:pt x="44" y="96"/>
                    </a:lnTo>
                    <a:lnTo>
                      <a:pt x="42" y="92"/>
                    </a:lnTo>
                    <a:lnTo>
                      <a:pt x="40" y="86"/>
                    </a:lnTo>
                    <a:lnTo>
                      <a:pt x="40" y="82"/>
                    </a:lnTo>
                    <a:lnTo>
                      <a:pt x="44" y="80"/>
                    </a:lnTo>
                    <a:lnTo>
                      <a:pt x="46" y="76"/>
                    </a:lnTo>
                    <a:lnTo>
                      <a:pt x="52" y="74"/>
                    </a:lnTo>
                    <a:lnTo>
                      <a:pt x="52" y="70"/>
                    </a:lnTo>
                    <a:lnTo>
                      <a:pt x="52" y="66"/>
                    </a:lnTo>
                    <a:lnTo>
                      <a:pt x="56" y="66"/>
                    </a:lnTo>
                    <a:lnTo>
                      <a:pt x="60" y="66"/>
                    </a:lnTo>
                    <a:lnTo>
                      <a:pt x="64" y="64"/>
                    </a:lnTo>
                    <a:lnTo>
                      <a:pt x="68" y="64"/>
                    </a:lnTo>
                    <a:lnTo>
                      <a:pt x="72" y="62"/>
                    </a:lnTo>
                    <a:lnTo>
                      <a:pt x="74" y="58"/>
                    </a:lnTo>
                    <a:lnTo>
                      <a:pt x="78" y="56"/>
                    </a:lnTo>
                    <a:lnTo>
                      <a:pt x="82" y="54"/>
                    </a:lnTo>
                    <a:lnTo>
                      <a:pt x="86" y="54"/>
                    </a:lnTo>
                    <a:lnTo>
                      <a:pt x="88" y="50"/>
                    </a:lnTo>
                    <a:lnTo>
                      <a:pt x="90" y="46"/>
                    </a:lnTo>
                    <a:lnTo>
                      <a:pt x="92" y="42"/>
                    </a:lnTo>
                    <a:lnTo>
                      <a:pt x="94" y="38"/>
                    </a:lnTo>
                    <a:lnTo>
                      <a:pt x="94" y="34"/>
                    </a:lnTo>
                    <a:lnTo>
                      <a:pt x="96" y="30"/>
                    </a:lnTo>
                    <a:lnTo>
                      <a:pt x="96" y="26"/>
                    </a:lnTo>
                    <a:lnTo>
                      <a:pt x="96" y="22"/>
                    </a:lnTo>
                    <a:lnTo>
                      <a:pt x="94" y="18"/>
                    </a:lnTo>
                    <a:lnTo>
                      <a:pt x="92" y="14"/>
                    </a:lnTo>
                    <a:lnTo>
                      <a:pt x="90" y="10"/>
                    </a:lnTo>
                    <a:lnTo>
                      <a:pt x="86" y="10"/>
                    </a:lnTo>
                    <a:lnTo>
                      <a:pt x="82" y="8"/>
                    </a:lnTo>
                    <a:lnTo>
                      <a:pt x="78" y="8"/>
                    </a:lnTo>
                    <a:lnTo>
                      <a:pt x="74" y="6"/>
                    </a:lnTo>
                    <a:lnTo>
                      <a:pt x="70" y="4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2" y="2"/>
                    </a:lnTo>
                    <a:lnTo>
                      <a:pt x="50" y="6"/>
                    </a:lnTo>
                    <a:lnTo>
                      <a:pt x="48" y="10"/>
                    </a:lnTo>
                    <a:lnTo>
                      <a:pt x="44" y="12"/>
                    </a:lnTo>
                    <a:lnTo>
                      <a:pt x="42" y="16"/>
                    </a:lnTo>
                    <a:lnTo>
                      <a:pt x="40" y="20"/>
                    </a:lnTo>
                    <a:lnTo>
                      <a:pt x="40" y="24"/>
                    </a:lnTo>
                    <a:lnTo>
                      <a:pt x="40" y="28"/>
                    </a:lnTo>
                    <a:lnTo>
                      <a:pt x="36" y="30"/>
                    </a:lnTo>
                    <a:lnTo>
                      <a:pt x="32" y="32"/>
                    </a:lnTo>
                    <a:lnTo>
                      <a:pt x="28" y="34"/>
                    </a:lnTo>
                    <a:lnTo>
                      <a:pt x="28" y="38"/>
                    </a:lnTo>
                    <a:lnTo>
                      <a:pt x="24" y="40"/>
                    </a:lnTo>
                    <a:lnTo>
                      <a:pt x="24" y="44"/>
                    </a:lnTo>
                    <a:lnTo>
                      <a:pt x="26" y="48"/>
                    </a:lnTo>
                    <a:lnTo>
                      <a:pt x="26" y="52"/>
                    </a:lnTo>
                    <a:lnTo>
                      <a:pt x="26" y="56"/>
                    </a:lnTo>
                    <a:lnTo>
                      <a:pt x="26" y="62"/>
                    </a:lnTo>
                    <a:lnTo>
                      <a:pt x="28" y="66"/>
                    </a:lnTo>
                    <a:lnTo>
                      <a:pt x="32" y="68"/>
                    </a:lnTo>
                    <a:lnTo>
                      <a:pt x="34" y="72"/>
                    </a:lnTo>
                    <a:lnTo>
                      <a:pt x="36" y="76"/>
                    </a:lnTo>
                    <a:lnTo>
                      <a:pt x="36" y="80"/>
                    </a:lnTo>
                    <a:lnTo>
                      <a:pt x="34" y="84"/>
                    </a:lnTo>
                    <a:lnTo>
                      <a:pt x="30" y="84"/>
                    </a:lnTo>
                    <a:lnTo>
                      <a:pt x="26" y="84"/>
                    </a:lnTo>
                    <a:lnTo>
                      <a:pt x="22" y="86"/>
                    </a:lnTo>
                    <a:lnTo>
                      <a:pt x="18" y="88"/>
                    </a:lnTo>
                    <a:lnTo>
                      <a:pt x="12" y="90"/>
                    </a:lnTo>
                    <a:lnTo>
                      <a:pt x="8" y="90"/>
                    </a:lnTo>
                    <a:lnTo>
                      <a:pt x="8" y="94"/>
                    </a:lnTo>
                    <a:lnTo>
                      <a:pt x="6" y="98"/>
                    </a:lnTo>
                    <a:lnTo>
                      <a:pt x="4" y="102"/>
                    </a:lnTo>
                    <a:lnTo>
                      <a:pt x="4" y="108"/>
                    </a:lnTo>
                    <a:lnTo>
                      <a:pt x="2" y="112"/>
                    </a:lnTo>
                    <a:lnTo>
                      <a:pt x="2" y="116"/>
                    </a:lnTo>
                    <a:lnTo>
                      <a:pt x="2" y="120"/>
                    </a:lnTo>
                    <a:lnTo>
                      <a:pt x="2" y="124"/>
                    </a:lnTo>
                    <a:lnTo>
                      <a:pt x="2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0" y="140"/>
                    </a:lnTo>
                    <a:lnTo>
                      <a:pt x="4" y="144"/>
                    </a:lnTo>
                    <a:lnTo>
                      <a:pt x="8" y="146"/>
                    </a:lnTo>
                    <a:lnTo>
                      <a:pt x="12" y="148"/>
                    </a:lnTo>
                    <a:lnTo>
                      <a:pt x="16" y="148"/>
                    </a:lnTo>
                    <a:lnTo>
                      <a:pt x="20" y="150"/>
                    </a:lnTo>
                    <a:lnTo>
                      <a:pt x="24" y="150"/>
                    </a:lnTo>
                    <a:lnTo>
                      <a:pt x="28" y="148"/>
                    </a:lnTo>
                    <a:lnTo>
                      <a:pt x="30" y="14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4" name="Freeform 36"/>
              <p:cNvSpPr>
                <a:spLocks/>
              </p:cNvSpPr>
              <p:nvPr/>
            </p:nvSpPr>
            <p:spPr bwMode="ltGray">
              <a:xfrm>
                <a:off x="5288" y="3520"/>
                <a:ext cx="47" cy="87"/>
              </a:xfrm>
              <a:custGeom>
                <a:avLst/>
                <a:gdLst/>
                <a:ahLst/>
                <a:cxnLst>
                  <a:cxn ang="0">
                    <a:pos x="18" y="82"/>
                  </a:cxn>
                  <a:cxn ang="0">
                    <a:pos x="18" y="78"/>
                  </a:cxn>
                  <a:cxn ang="0">
                    <a:pos x="18" y="74"/>
                  </a:cxn>
                  <a:cxn ang="0">
                    <a:pos x="18" y="70"/>
                  </a:cxn>
                  <a:cxn ang="0">
                    <a:pos x="18" y="66"/>
                  </a:cxn>
                  <a:cxn ang="0">
                    <a:pos x="18" y="62"/>
                  </a:cxn>
                  <a:cxn ang="0">
                    <a:pos x="22" y="58"/>
                  </a:cxn>
                  <a:cxn ang="0">
                    <a:pos x="24" y="54"/>
                  </a:cxn>
                  <a:cxn ang="0">
                    <a:pos x="28" y="54"/>
                  </a:cxn>
                  <a:cxn ang="0">
                    <a:pos x="32" y="54"/>
                  </a:cxn>
                  <a:cxn ang="0">
                    <a:pos x="36" y="54"/>
                  </a:cxn>
                  <a:cxn ang="0">
                    <a:pos x="40" y="52"/>
                  </a:cxn>
                  <a:cxn ang="0">
                    <a:pos x="40" y="48"/>
                  </a:cxn>
                  <a:cxn ang="0">
                    <a:pos x="40" y="44"/>
                  </a:cxn>
                  <a:cxn ang="0">
                    <a:pos x="40" y="40"/>
                  </a:cxn>
                  <a:cxn ang="0">
                    <a:pos x="40" y="34"/>
                  </a:cxn>
                  <a:cxn ang="0">
                    <a:pos x="36" y="32"/>
                  </a:cxn>
                  <a:cxn ang="0">
                    <a:pos x="36" y="28"/>
                  </a:cxn>
                  <a:cxn ang="0">
                    <a:pos x="34" y="24"/>
                  </a:cxn>
                  <a:cxn ang="0">
                    <a:pos x="34" y="20"/>
                  </a:cxn>
                  <a:cxn ang="0">
                    <a:pos x="38" y="18"/>
                  </a:cxn>
                  <a:cxn ang="0">
                    <a:pos x="42" y="16"/>
                  </a:cxn>
                  <a:cxn ang="0">
                    <a:pos x="44" y="12"/>
                  </a:cxn>
                  <a:cxn ang="0">
                    <a:pos x="46" y="8"/>
                  </a:cxn>
                  <a:cxn ang="0">
                    <a:pos x="42" y="4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4" y="16"/>
                  </a:cxn>
                  <a:cxn ang="0">
                    <a:pos x="16" y="20"/>
                  </a:cxn>
                  <a:cxn ang="0">
                    <a:pos x="14" y="24"/>
                  </a:cxn>
                  <a:cxn ang="0">
                    <a:pos x="10" y="24"/>
                  </a:cxn>
                  <a:cxn ang="0">
                    <a:pos x="6" y="26"/>
                  </a:cxn>
                  <a:cxn ang="0">
                    <a:pos x="2" y="30"/>
                  </a:cxn>
                  <a:cxn ang="0">
                    <a:pos x="2" y="34"/>
                  </a:cxn>
                  <a:cxn ang="0">
                    <a:pos x="2" y="38"/>
                  </a:cxn>
                  <a:cxn ang="0">
                    <a:pos x="0" y="42"/>
                  </a:cxn>
                  <a:cxn ang="0">
                    <a:pos x="0" y="46"/>
                  </a:cxn>
                  <a:cxn ang="0">
                    <a:pos x="0" y="50"/>
                  </a:cxn>
                  <a:cxn ang="0">
                    <a:pos x="0" y="54"/>
                  </a:cxn>
                  <a:cxn ang="0">
                    <a:pos x="0" y="58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8" y="64"/>
                  </a:cxn>
                  <a:cxn ang="0">
                    <a:pos x="12" y="66"/>
                  </a:cxn>
                  <a:cxn ang="0">
                    <a:pos x="12" y="70"/>
                  </a:cxn>
                  <a:cxn ang="0">
                    <a:pos x="12" y="74"/>
                  </a:cxn>
                  <a:cxn ang="0">
                    <a:pos x="12" y="78"/>
                  </a:cxn>
                  <a:cxn ang="0">
                    <a:pos x="10" y="82"/>
                  </a:cxn>
                  <a:cxn ang="0">
                    <a:pos x="10" y="86"/>
                  </a:cxn>
                  <a:cxn ang="0">
                    <a:pos x="14" y="86"/>
                  </a:cxn>
                  <a:cxn ang="0">
                    <a:pos x="18" y="86"/>
                  </a:cxn>
                  <a:cxn ang="0">
                    <a:pos x="18" y="82"/>
                  </a:cxn>
                </a:cxnLst>
                <a:rect l="0" t="0" r="r" b="b"/>
                <a:pathLst>
                  <a:path w="47" h="87">
                    <a:moveTo>
                      <a:pt x="18" y="82"/>
                    </a:moveTo>
                    <a:lnTo>
                      <a:pt x="18" y="78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8" y="66"/>
                    </a:lnTo>
                    <a:lnTo>
                      <a:pt x="18" y="62"/>
                    </a:lnTo>
                    <a:lnTo>
                      <a:pt x="22" y="58"/>
                    </a:lnTo>
                    <a:lnTo>
                      <a:pt x="24" y="54"/>
                    </a:lnTo>
                    <a:lnTo>
                      <a:pt x="28" y="54"/>
                    </a:lnTo>
                    <a:lnTo>
                      <a:pt x="32" y="54"/>
                    </a:lnTo>
                    <a:lnTo>
                      <a:pt x="36" y="54"/>
                    </a:lnTo>
                    <a:lnTo>
                      <a:pt x="40" y="52"/>
                    </a:lnTo>
                    <a:lnTo>
                      <a:pt x="40" y="48"/>
                    </a:lnTo>
                    <a:lnTo>
                      <a:pt x="40" y="44"/>
                    </a:lnTo>
                    <a:lnTo>
                      <a:pt x="40" y="40"/>
                    </a:lnTo>
                    <a:lnTo>
                      <a:pt x="40" y="34"/>
                    </a:lnTo>
                    <a:lnTo>
                      <a:pt x="36" y="32"/>
                    </a:lnTo>
                    <a:lnTo>
                      <a:pt x="36" y="28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8" y="18"/>
                    </a:lnTo>
                    <a:lnTo>
                      <a:pt x="42" y="16"/>
                    </a:lnTo>
                    <a:lnTo>
                      <a:pt x="44" y="12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4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6" y="20"/>
                    </a:lnTo>
                    <a:lnTo>
                      <a:pt x="14" y="24"/>
                    </a:lnTo>
                    <a:lnTo>
                      <a:pt x="10" y="24"/>
                    </a:lnTo>
                    <a:lnTo>
                      <a:pt x="6" y="26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2" y="38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8" y="64"/>
                    </a:lnTo>
                    <a:lnTo>
                      <a:pt x="12" y="66"/>
                    </a:lnTo>
                    <a:lnTo>
                      <a:pt x="12" y="70"/>
                    </a:lnTo>
                    <a:lnTo>
                      <a:pt x="12" y="74"/>
                    </a:lnTo>
                    <a:lnTo>
                      <a:pt x="12" y="78"/>
                    </a:lnTo>
                    <a:lnTo>
                      <a:pt x="10" y="82"/>
                    </a:lnTo>
                    <a:lnTo>
                      <a:pt x="10" y="86"/>
                    </a:lnTo>
                    <a:lnTo>
                      <a:pt x="14" y="86"/>
                    </a:lnTo>
                    <a:lnTo>
                      <a:pt x="18" y="86"/>
                    </a:lnTo>
                    <a:lnTo>
                      <a:pt x="18" y="8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ltGray">
              <a:xfrm>
                <a:off x="5312" y="3704"/>
                <a:ext cx="33" cy="31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8" y="28"/>
                  </a:cxn>
                  <a:cxn ang="0">
                    <a:pos x="12" y="30"/>
                  </a:cxn>
                  <a:cxn ang="0">
                    <a:pos x="18" y="30"/>
                  </a:cxn>
                  <a:cxn ang="0">
                    <a:pos x="22" y="30"/>
                  </a:cxn>
                  <a:cxn ang="0">
                    <a:pos x="26" y="30"/>
                  </a:cxn>
                  <a:cxn ang="0">
                    <a:pos x="30" y="26"/>
                  </a:cxn>
                  <a:cxn ang="0">
                    <a:pos x="30" y="20"/>
                  </a:cxn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8"/>
                  </a:cxn>
                  <a:cxn ang="0">
                    <a:pos x="30" y="4"/>
                  </a:cxn>
                  <a:cxn ang="0">
                    <a:pos x="26" y="2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10" y="6"/>
                  </a:cxn>
                  <a:cxn ang="0">
                    <a:pos x="10" y="10"/>
                  </a:cxn>
                  <a:cxn ang="0">
                    <a:pos x="6" y="12"/>
                  </a:cxn>
                  <a:cxn ang="0">
                    <a:pos x="4" y="16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4" y="28"/>
                  </a:cxn>
                </a:cxnLst>
                <a:rect l="0" t="0" r="r" b="b"/>
                <a:pathLst>
                  <a:path w="33" h="31">
                    <a:moveTo>
                      <a:pt x="4" y="28"/>
                    </a:moveTo>
                    <a:lnTo>
                      <a:pt x="8" y="28"/>
                    </a:lnTo>
                    <a:lnTo>
                      <a:pt x="12" y="30"/>
                    </a:lnTo>
                    <a:lnTo>
                      <a:pt x="18" y="30"/>
                    </a:lnTo>
                    <a:lnTo>
                      <a:pt x="22" y="30"/>
                    </a:lnTo>
                    <a:lnTo>
                      <a:pt x="26" y="30"/>
                    </a:lnTo>
                    <a:lnTo>
                      <a:pt x="30" y="26"/>
                    </a:lnTo>
                    <a:lnTo>
                      <a:pt x="30" y="20"/>
                    </a:lnTo>
                    <a:lnTo>
                      <a:pt x="32" y="16"/>
                    </a:lnTo>
                    <a:lnTo>
                      <a:pt x="32" y="12"/>
                    </a:lnTo>
                    <a:lnTo>
                      <a:pt x="32" y="8"/>
                    </a:lnTo>
                    <a:lnTo>
                      <a:pt x="30" y="4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10" y="6"/>
                    </a:lnTo>
                    <a:lnTo>
                      <a:pt x="10" y="10"/>
                    </a:lnTo>
                    <a:lnTo>
                      <a:pt x="6" y="12"/>
                    </a:lnTo>
                    <a:lnTo>
                      <a:pt x="4" y="16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4" y="2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ltGray">
              <a:xfrm>
                <a:off x="5426" y="3624"/>
                <a:ext cx="35" cy="39"/>
              </a:xfrm>
              <a:custGeom>
                <a:avLst/>
                <a:gdLst/>
                <a:ahLst/>
                <a:cxnLst>
                  <a:cxn ang="0">
                    <a:pos x="12" y="36"/>
                  </a:cxn>
                  <a:cxn ang="0">
                    <a:pos x="16" y="36"/>
                  </a:cxn>
                  <a:cxn ang="0">
                    <a:pos x="22" y="34"/>
                  </a:cxn>
                  <a:cxn ang="0">
                    <a:pos x="26" y="34"/>
                  </a:cxn>
                  <a:cxn ang="0">
                    <a:pos x="30" y="32"/>
                  </a:cxn>
                  <a:cxn ang="0">
                    <a:pos x="30" y="28"/>
                  </a:cxn>
                  <a:cxn ang="0">
                    <a:pos x="30" y="24"/>
                  </a:cxn>
                  <a:cxn ang="0">
                    <a:pos x="34" y="24"/>
                  </a:cxn>
                  <a:cxn ang="0">
                    <a:pos x="34" y="20"/>
                  </a:cxn>
                  <a:cxn ang="0">
                    <a:pos x="34" y="16"/>
                  </a:cxn>
                  <a:cxn ang="0">
                    <a:pos x="34" y="12"/>
                  </a:cxn>
                  <a:cxn ang="0">
                    <a:pos x="34" y="8"/>
                  </a:cxn>
                  <a:cxn ang="0">
                    <a:pos x="32" y="4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6" y="10"/>
                  </a:cxn>
                  <a:cxn ang="0">
                    <a:pos x="6" y="14"/>
                  </a:cxn>
                  <a:cxn ang="0">
                    <a:pos x="6" y="18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2" y="28"/>
                  </a:cxn>
                  <a:cxn ang="0">
                    <a:pos x="6" y="32"/>
                  </a:cxn>
                  <a:cxn ang="0">
                    <a:pos x="10" y="34"/>
                  </a:cxn>
                  <a:cxn ang="0">
                    <a:pos x="12" y="38"/>
                  </a:cxn>
                  <a:cxn ang="0">
                    <a:pos x="12" y="36"/>
                  </a:cxn>
                </a:cxnLst>
                <a:rect l="0" t="0" r="r" b="b"/>
                <a:pathLst>
                  <a:path w="35" h="39">
                    <a:moveTo>
                      <a:pt x="12" y="36"/>
                    </a:moveTo>
                    <a:lnTo>
                      <a:pt x="16" y="36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30" y="32"/>
                    </a:lnTo>
                    <a:lnTo>
                      <a:pt x="30" y="28"/>
                    </a:lnTo>
                    <a:lnTo>
                      <a:pt x="30" y="24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4" y="16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4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6" y="14"/>
                    </a:lnTo>
                    <a:lnTo>
                      <a:pt x="6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2" y="38"/>
                    </a:lnTo>
                    <a:lnTo>
                      <a:pt x="12" y="3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ltGray">
              <a:xfrm>
                <a:off x="5430" y="3690"/>
                <a:ext cx="45" cy="47"/>
              </a:xfrm>
              <a:custGeom>
                <a:avLst/>
                <a:gdLst/>
                <a:ahLst/>
                <a:cxnLst>
                  <a:cxn ang="0">
                    <a:pos x="6" y="42"/>
                  </a:cxn>
                  <a:cxn ang="0">
                    <a:pos x="12" y="40"/>
                  </a:cxn>
                  <a:cxn ang="0">
                    <a:pos x="16" y="40"/>
                  </a:cxn>
                  <a:cxn ang="0">
                    <a:pos x="20" y="42"/>
                  </a:cxn>
                  <a:cxn ang="0">
                    <a:pos x="24" y="42"/>
                  </a:cxn>
                  <a:cxn ang="0">
                    <a:pos x="28" y="42"/>
                  </a:cxn>
                  <a:cxn ang="0">
                    <a:pos x="32" y="40"/>
                  </a:cxn>
                  <a:cxn ang="0">
                    <a:pos x="34" y="36"/>
                  </a:cxn>
                  <a:cxn ang="0">
                    <a:pos x="38" y="36"/>
                  </a:cxn>
                  <a:cxn ang="0">
                    <a:pos x="42" y="34"/>
                  </a:cxn>
                  <a:cxn ang="0">
                    <a:pos x="44" y="30"/>
                  </a:cxn>
                  <a:cxn ang="0">
                    <a:pos x="44" y="26"/>
                  </a:cxn>
                  <a:cxn ang="0">
                    <a:pos x="44" y="20"/>
                  </a:cxn>
                  <a:cxn ang="0">
                    <a:pos x="44" y="16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4"/>
                  </a:cxn>
                  <a:cxn ang="0">
                    <a:pos x="38" y="2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20" y="4"/>
                  </a:cxn>
                  <a:cxn ang="0">
                    <a:pos x="20" y="8"/>
                  </a:cxn>
                  <a:cxn ang="0">
                    <a:pos x="16" y="10"/>
                  </a:cxn>
                  <a:cxn ang="0">
                    <a:pos x="12" y="12"/>
                  </a:cxn>
                  <a:cxn ang="0">
                    <a:pos x="12" y="16"/>
                  </a:cxn>
                  <a:cxn ang="0">
                    <a:pos x="8" y="18"/>
                  </a:cxn>
                  <a:cxn ang="0">
                    <a:pos x="4" y="20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2" y="38"/>
                  </a:cxn>
                  <a:cxn ang="0">
                    <a:pos x="2" y="42"/>
                  </a:cxn>
                  <a:cxn ang="0">
                    <a:pos x="2" y="46"/>
                  </a:cxn>
                  <a:cxn ang="0">
                    <a:pos x="6" y="42"/>
                  </a:cxn>
                </a:cxnLst>
                <a:rect l="0" t="0" r="r" b="b"/>
                <a:pathLst>
                  <a:path w="45" h="47">
                    <a:moveTo>
                      <a:pt x="6" y="42"/>
                    </a:moveTo>
                    <a:lnTo>
                      <a:pt x="12" y="40"/>
                    </a:lnTo>
                    <a:lnTo>
                      <a:pt x="16" y="40"/>
                    </a:lnTo>
                    <a:lnTo>
                      <a:pt x="20" y="42"/>
                    </a:lnTo>
                    <a:lnTo>
                      <a:pt x="24" y="42"/>
                    </a:lnTo>
                    <a:lnTo>
                      <a:pt x="28" y="42"/>
                    </a:lnTo>
                    <a:lnTo>
                      <a:pt x="32" y="40"/>
                    </a:lnTo>
                    <a:lnTo>
                      <a:pt x="34" y="36"/>
                    </a:lnTo>
                    <a:lnTo>
                      <a:pt x="38" y="36"/>
                    </a:lnTo>
                    <a:lnTo>
                      <a:pt x="42" y="34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0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4" y="8"/>
                    </a:lnTo>
                    <a:lnTo>
                      <a:pt x="42" y="4"/>
                    </a:lnTo>
                    <a:lnTo>
                      <a:pt x="38" y="2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0" y="4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4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2" y="38"/>
                    </a:lnTo>
                    <a:lnTo>
                      <a:pt x="2" y="42"/>
                    </a:lnTo>
                    <a:lnTo>
                      <a:pt x="2" y="46"/>
                    </a:lnTo>
                    <a:lnTo>
                      <a:pt x="6" y="4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ltGray">
              <a:xfrm>
                <a:off x="4914" y="3578"/>
                <a:ext cx="555" cy="735"/>
              </a:xfrm>
              <a:custGeom>
                <a:avLst/>
                <a:gdLst/>
                <a:ahLst/>
                <a:cxnLst>
                  <a:cxn ang="0">
                    <a:pos x="34" y="514"/>
                  </a:cxn>
                  <a:cxn ang="0">
                    <a:pos x="0" y="554"/>
                  </a:cxn>
                  <a:cxn ang="0">
                    <a:pos x="46" y="548"/>
                  </a:cxn>
                  <a:cxn ang="0">
                    <a:pos x="104" y="520"/>
                  </a:cxn>
                  <a:cxn ang="0">
                    <a:pos x="160" y="530"/>
                  </a:cxn>
                  <a:cxn ang="0">
                    <a:pos x="176" y="566"/>
                  </a:cxn>
                  <a:cxn ang="0">
                    <a:pos x="128" y="584"/>
                  </a:cxn>
                  <a:cxn ang="0">
                    <a:pos x="168" y="604"/>
                  </a:cxn>
                  <a:cxn ang="0">
                    <a:pos x="210" y="568"/>
                  </a:cxn>
                  <a:cxn ang="0">
                    <a:pos x="270" y="572"/>
                  </a:cxn>
                  <a:cxn ang="0">
                    <a:pos x="298" y="616"/>
                  </a:cxn>
                  <a:cxn ang="0">
                    <a:pos x="302" y="664"/>
                  </a:cxn>
                  <a:cxn ang="0">
                    <a:pos x="330" y="624"/>
                  </a:cxn>
                  <a:cxn ang="0">
                    <a:pos x="348" y="572"/>
                  </a:cxn>
                  <a:cxn ang="0">
                    <a:pos x="380" y="590"/>
                  </a:cxn>
                  <a:cxn ang="0">
                    <a:pos x="382" y="636"/>
                  </a:cxn>
                  <a:cxn ang="0">
                    <a:pos x="366" y="692"/>
                  </a:cxn>
                  <a:cxn ang="0">
                    <a:pos x="414" y="730"/>
                  </a:cxn>
                  <a:cxn ang="0">
                    <a:pos x="472" y="716"/>
                  </a:cxn>
                  <a:cxn ang="0">
                    <a:pos x="466" y="654"/>
                  </a:cxn>
                  <a:cxn ang="0">
                    <a:pos x="434" y="620"/>
                  </a:cxn>
                  <a:cxn ang="0">
                    <a:pos x="394" y="586"/>
                  </a:cxn>
                  <a:cxn ang="0">
                    <a:pos x="384" y="574"/>
                  </a:cxn>
                  <a:cxn ang="0">
                    <a:pos x="410" y="524"/>
                  </a:cxn>
                  <a:cxn ang="0">
                    <a:pos x="460" y="466"/>
                  </a:cxn>
                  <a:cxn ang="0">
                    <a:pos x="512" y="480"/>
                  </a:cxn>
                  <a:cxn ang="0">
                    <a:pos x="490" y="424"/>
                  </a:cxn>
                  <a:cxn ang="0">
                    <a:pos x="514" y="398"/>
                  </a:cxn>
                  <a:cxn ang="0">
                    <a:pos x="554" y="382"/>
                  </a:cxn>
                  <a:cxn ang="0">
                    <a:pos x="512" y="368"/>
                  </a:cxn>
                  <a:cxn ang="0">
                    <a:pos x="498" y="306"/>
                  </a:cxn>
                  <a:cxn ang="0">
                    <a:pos x="480" y="246"/>
                  </a:cxn>
                  <a:cxn ang="0">
                    <a:pos x="498" y="192"/>
                  </a:cxn>
                  <a:cxn ang="0">
                    <a:pos x="486" y="164"/>
                  </a:cxn>
                  <a:cxn ang="0">
                    <a:pos x="450" y="196"/>
                  </a:cxn>
                  <a:cxn ang="0">
                    <a:pos x="400" y="158"/>
                  </a:cxn>
                  <a:cxn ang="0">
                    <a:pos x="408" y="104"/>
                  </a:cxn>
                  <a:cxn ang="0">
                    <a:pos x="374" y="82"/>
                  </a:cxn>
                  <a:cxn ang="0">
                    <a:pos x="336" y="120"/>
                  </a:cxn>
                  <a:cxn ang="0">
                    <a:pos x="308" y="54"/>
                  </a:cxn>
                  <a:cxn ang="0">
                    <a:pos x="288" y="88"/>
                  </a:cxn>
                  <a:cxn ang="0">
                    <a:pos x="266" y="136"/>
                  </a:cxn>
                  <a:cxn ang="0">
                    <a:pos x="236" y="100"/>
                  </a:cxn>
                  <a:cxn ang="0">
                    <a:pos x="246" y="54"/>
                  </a:cxn>
                  <a:cxn ang="0">
                    <a:pos x="240" y="0"/>
                  </a:cxn>
                  <a:cxn ang="0">
                    <a:pos x="208" y="30"/>
                  </a:cxn>
                  <a:cxn ang="0">
                    <a:pos x="214" y="92"/>
                  </a:cxn>
                  <a:cxn ang="0">
                    <a:pos x="192" y="148"/>
                  </a:cxn>
                  <a:cxn ang="0">
                    <a:pos x="156" y="112"/>
                  </a:cxn>
                  <a:cxn ang="0">
                    <a:pos x="124" y="92"/>
                  </a:cxn>
                  <a:cxn ang="0">
                    <a:pos x="144" y="148"/>
                  </a:cxn>
                  <a:cxn ang="0">
                    <a:pos x="124" y="200"/>
                  </a:cxn>
                  <a:cxn ang="0">
                    <a:pos x="94" y="182"/>
                  </a:cxn>
                  <a:cxn ang="0">
                    <a:pos x="40" y="162"/>
                  </a:cxn>
                  <a:cxn ang="0">
                    <a:pos x="54" y="222"/>
                  </a:cxn>
                  <a:cxn ang="0">
                    <a:pos x="106" y="260"/>
                  </a:cxn>
                  <a:cxn ang="0">
                    <a:pos x="82" y="326"/>
                  </a:cxn>
                  <a:cxn ang="0">
                    <a:pos x="72" y="390"/>
                  </a:cxn>
                  <a:cxn ang="0">
                    <a:pos x="48" y="440"/>
                  </a:cxn>
                  <a:cxn ang="0">
                    <a:pos x="60" y="468"/>
                  </a:cxn>
                </a:cxnLst>
                <a:rect l="0" t="0" r="r" b="b"/>
                <a:pathLst>
                  <a:path w="555" h="735">
                    <a:moveTo>
                      <a:pt x="64" y="470"/>
                    </a:moveTo>
                    <a:lnTo>
                      <a:pt x="62" y="474"/>
                    </a:lnTo>
                    <a:lnTo>
                      <a:pt x="60" y="478"/>
                    </a:lnTo>
                    <a:lnTo>
                      <a:pt x="56" y="480"/>
                    </a:lnTo>
                    <a:lnTo>
                      <a:pt x="52" y="478"/>
                    </a:lnTo>
                    <a:lnTo>
                      <a:pt x="52" y="484"/>
                    </a:lnTo>
                    <a:lnTo>
                      <a:pt x="52" y="490"/>
                    </a:lnTo>
                    <a:lnTo>
                      <a:pt x="52" y="494"/>
                    </a:lnTo>
                    <a:lnTo>
                      <a:pt x="52" y="498"/>
                    </a:lnTo>
                    <a:lnTo>
                      <a:pt x="50" y="502"/>
                    </a:lnTo>
                    <a:lnTo>
                      <a:pt x="46" y="504"/>
                    </a:lnTo>
                    <a:lnTo>
                      <a:pt x="44" y="508"/>
                    </a:lnTo>
                    <a:lnTo>
                      <a:pt x="40" y="510"/>
                    </a:lnTo>
                    <a:lnTo>
                      <a:pt x="36" y="510"/>
                    </a:lnTo>
                    <a:lnTo>
                      <a:pt x="34" y="514"/>
                    </a:lnTo>
                    <a:lnTo>
                      <a:pt x="34" y="518"/>
                    </a:lnTo>
                    <a:lnTo>
                      <a:pt x="30" y="518"/>
                    </a:lnTo>
                    <a:lnTo>
                      <a:pt x="24" y="518"/>
                    </a:lnTo>
                    <a:lnTo>
                      <a:pt x="20" y="520"/>
                    </a:lnTo>
                    <a:lnTo>
                      <a:pt x="18" y="526"/>
                    </a:lnTo>
                    <a:lnTo>
                      <a:pt x="18" y="530"/>
                    </a:lnTo>
                    <a:lnTo>
                      <a:pt x="18" y="534"/>
                    </a:lnTo>
                    <a:lnTo>
                      <a:pt x="14" y="536"/>
                    </a:lnTo>
                    <a:lnTo>
                      <a:pt x="10" y="538"/>
                    </a:lnTo>
                    <a:lnTo>
                      <a:pt x="10" y="542"/>
                    </a:lnTo>
                    <a:lnTo>
                      <a:pt x="6" y="542"/>
                    </a:lnTo>
                    <a:lnTo>
                      <a:pt x="2" y="542"/>
                    </a:lnTo>
                    <a:lnTo>
                      <a:pt x="0" y="546"/>
                    </a:lnTo>
                    <a:lnTo>
                      <a:pt x="0" y="550"/>
                    </a:lnTo>
                    <a:lnTo>
                      <a:pt x="0" y="554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8" y="562"/>
                    </a:lnTo>
                    <a:lnTo>
                      <a:pt x="12" y="564"/>
                    </a:lnTo>
                    <a:lnTo>
                      <a:pt x="16" y="564"/>
                    </a:lnTo>
                    <a:lnTo>
                      <a:pt x="20" y="564"/>
                    </a:lnTo>
                    <a:lnTo>
                      <a:pt x="20" y="560"/>
                    </a:lnTo>
                    <a:lnTo>
                      <a:pt x="20" y="556"/>
                    </a:lnTo>
                    <a:lnTo>
                      <a:pt x="24" y="556"/>
                    </a:lnTo>
                    <a:lnTo>
                      <a:pt x="28" y="556"/>
                    </a:lnTo>
                    <a:lnTo>
                      <a:pt x="32" y="554"/>
                    </a:lnTo>
                    <a:lnTo>
                      <a:pt x="36" y="552"/>
                    </a:lnTo>
                    <a:lnTo>
                      <a:pt x="38" y="548"/>
                    </a:lnTo>
                    <a:lnTo>
                      <a:pt x="42" y="548"/>
                    </a:lnTo>
                    <a:lnTo>
                      <a:pt x="46" y="548"/>
                    </a:lnTo>
                    <a:lnTo>
                      <a:pt x="50" y="546"/>
                    </a:lnTo>
                    <a:lnTo>
                      <a:pt x="56" y="546"/>
                    </a:lnTo>
                    <a:lnTo>
                      <a:pt x="60" y="544"/>
                    </a:lnTo>
                    <a:lnTo>
                      <a:pt x="60" y="538"/>
                    </a:lnTo>
                    <a:lnTo>
                      <a:pt x="66" y="538"/>
                    </a:lnTo>
                    <a:lnTo>
                      <a:pt x="70" y="538"/>
                    </a:lnTo>
                    <a:lnTo>
                      <a:pt x="78" y="538"/>
                    </a:lnTo>
                    <a:lnTo>
                      <a:pt x="82" y="538"/>
                    </a:lnTo>
                    <a:lnTo>
                      <a:pt x="88" y="538"/>
                    </a:lnTo>
                    <a:lnTo>
                      <a:pt x="92" y="536"/>
                    </a:lnTo>
                    <a:lnTo>
                      <a:pt x="94" y="532"/>
                    </a:lnTo>
                    <a:lnTo>
                      <a:pt x="98" y="530"/>
                    </a:lnTo>
                    <a:lnTo>
                      <a:pt x="102" y="528"/>
                    </a:lnTo>
                    <a:lnTo>
                      <a:pt x="104" y="524"/>
                    </a:lnTo>
                    <a:lnTo>
                      <a:pt x="104" y="520"/>
                    </a:lnTo>
                    <a:lnTo>
                      <a:pt x="108" y="522"/>
                    </a:lnTo>
                    <a:lnTo>
                      <a:pt x="112" y="522"/>
                    </a:lnTo>
                    <a:lnTo>
                      <a:pt x="118" y="524"/>
                    </a:lnTo>
                    <a:lnTo>
                      <a:pt x="122" y="524"/>
                    </a:lnTo>
                    <a:lnTo>
                      <a:pt x="126" y="524"/>
                    </a:lnTo>
                    <a:lnTo>
                      <a:pt x="128" y="528"/>
                    </a:lnTo>
                    <a:lnTo>
                      <a:pt x="132" y="528"/>
                    </a:lnTo>
                    <a:lnTo>
                      <a:pt x="136" y="528"/>
                    </a:lnTo>
                    <a:lnTo>
                      <a:pt x="140" y="530"/>
                    </a:lnTo>
                    <a:lnTo>
                      <a:pt x="144" y="530"/>
                    </a:lnTo>
                    <a:lnTo>
                      <a:pt x="148" y="528"/>
                    </a:lnTo>
                    <a:lnTo>
                      <a:pt x="148" y="524"/>
                    </a:lnTo>
                    <a:lnTo>
                      <a:pt x="152" y="524"/>
                    </a:lnTo>
                    <a:lnTo>
                      <a:pt x="154" y="528"/>
                    </a:lnTo>
                    <a:lnTo>
                      <a:pt x="160" y="530"/>
                    </a:lnTo>
                    <a:lnTo>
                      <a:pt x="166" y="532"/>
                    </a:lnTo>
                    <a:lnTo>
                      <a:pt x="170" y="532"/>
                    </a:lnTo>
                    <a:lnTo>
                      <a:pt x="176" y="530"/>
                    </a:lnTo>
                    <a:lnTo>
                      <a:pt x="178" y="534"/>
                    </a:lnTo>
                    <a:lnTo>
                      <a:pt x="182" y="538"/>
                    </a:lnTo>
                    <a:lnTo>
                      <a:pt x="186" y="538"/>
                    </a:lnTo>
                    <a:lnTo>
                      <a:pt x="188" y="542"/>
                    </a:lnTo>
                    <a:lnTo>
                      <a:pt x="186" y="546"/>
                    </a:lnTo>
                    <a:lnTo>
                      <a:pt x="186" y="550"/>
                    </a:lnTo>
                    <a:lnTo>
                      <a:pt x="182" y="550"/>
                    </a:lnTo>
                    <a:lnTo>
                      <a:pt x="178" y="554"/>
                    </a:lnTo>
                    <a:lnTo>
                      <a:pt x="178" y="558"/>
                    </a:lnTo>
                    <a:lnTo>
                      <a:pt x="178" y="562"/>
                    </a:lnTo>
                    <a:lnTo>
                      <a:pt x="180" y="566"/>
                    </a:lnTo>
                    <a:lnTo>
                      <a:pt x="176" y="566"/>
                    </a:lnTo>
                    <a:lnTo>
                      <a:pt x="172" y="566"/>
                    </a:lnTo>
                    <a:lnTo>
                      <a:pt x="168" y="566"/>
                    </a:lnTo>
                    <a:lnTo>
                      <a:pt x="164" y="568"/>
                    </a:lnTo>
                    <a:lnTo>
                      <a:pt x="162" y="572"/>
                    </a:lnTo>
                    <a:lnTo>
                      <a:pt x="158" y="572"/>
                    </a:lnTo>
                    <a:lnTo>
                      <a:pt x="154" y="572"/>
                    </a:lnTo>
                    <a:lnTo>
                      <a:pt x="154" y="568"/>
                    </a:lnTo>
                    <a:lnTo>
                      <a:pt x="150" y="566"/>
                    </a:lnTo>
                    <a:lnTo>
                      <a:pt x="148" y="570"/>
                    </a:lnTo>
                    <a:lnTo>
                      <a:pt x="146" y="574"/>
                    </a:lnTo>
                    <a:lnTo>
                      <a:pt x="142" y="574"/>
                    </a:lnTo>
                    <a:lnTo>
                      <a:pt x="136" y="574"/>
                    </a:lnTo>
                    <a:lnTo>
                      <a:pt x="132" y="576"/>
                    </a:lnTo>
                    <a:lnTo>
                      <a:pt x="130" y="580"/>
                    </a:lnTo>
                    <a:lnTo>
                      <a:pt x="128" y="584"/>
                    </a:lnTo>
                    <a:lnTo>
                      <a:pt x="128" y="588"/>
                    </a:lnTo>
                    <a:lnTo>
                      <a:pt x="128" y="592"/>
                    </a:lnTo>
                    <a:lnTo>
                      <a:pt x="128" y="596"/>
                    </a:lnTo>
                    <a:lnTo>
                      <a:pt x="128" y="600"/>
                    </a:lnTo>
                    <a:lnTo>
                      <a:pt x="132" y="602"/>
                    </a:lnTo>
                    <a:lnTo>
                      <a:pt x="136" y="602"/>
                    </a:lnTo>
                    <a:lnTo>
                      <a:pt x="138" y="606"/>
                    </a:lnTo>
                    <a:lnTo>
                      <a:pt x="140" y="610"/>
                    </a:lnTo>
                    <a:lnTo>
                      <a:pt x="144" y="610"/>
                    </a:lnTo>
                    <a:lnTo>
                      <a:pt x="150" y="612"/>
                    </a:lnTo>
                    <a:lnTo>
                      <a:pt x="154" y="612"/>
                    </a:lnTo>
                    <a:lnTo>
                      <a:pt x="160" y="612"/>
                    </a:lnTo>
                    <a:lnTo>
                      <a:pt x="162" y="608"/>
                    </a:lnTo>
                    <a:lnTo>
                      <a:pt x="166" y="608"/>
                    </a:lnTo>
                    <a:lnTo>
                      <a:pt x="168" y="604"/>
                    </a:lnTo>
                    <a:lnTo>
                      <a:pt x="170" y="600"/>
                    </a:lnTo>
                    <a:lnTo>
                      <a:pt x="172" y="596"/>
                    </a:lnTo>
                    <a:lnTo>
                      <a:pt x="176" y="596"/>
                    </a:lnTo>
                    <a:lnTo>
                      <a:pt x="180" y="596"/>
                    </a:lnTo>
                    <a:lnTo>
                      <a:pt x="184" y="596"/>
                    </a:lnTo>
                    <a:lnTo>
                      <a:pt x="188" y="592"/>
                    </a:lnTo>
                    <a:lnTo>
                      <a:pt x="188" y="588"/>
                    </a:lnTo>
                    <a:lnTo>
                      <a:pt x="188" y="584"/>
                    </a:lnTo>
                    <a:lnTo>
                      <a:pt x="192" y="580"/>
                    </a:lnTo>
                    <a:lnTo>
                      <a:pt x="192" y="576"/>
                    </a:lnTo>
                    <a:lnTo>
                      <a:pt x="196" y="574"/>
                    </a:lnTo>
                    <a:lnTo>
                      <a:pt x="198" y="570"/>
                    </a:lnTo>
                    <a:lnTo>
                      <a:pt x="202" y="568"/>
                    </a:lnTo>
                    <a:lnTo>
                      <a:pt x="206" y="568"/>
                    </a:lnTo>
                    <a:lnTo>
                      <a:pt x="210" y="568"/>
                    </a:lnTo>
                    <a:lnTo>
                      <a:pt x="214" y="568"/>
                    </a:lnTo>
                    <a:lnTo>
                      <a:pt x="218" y="568"/>
                    </a:lnTo>
                    <a:lnTo>
                      <a:pt x="222" y="568"/>
                    </a:lnTo>
                    <a:lnTo>
                      <a:pt x="226" y="568"/>
                    </a:lnTo>
                    <a:lnTo>
                      <a:pt x="230" y="568"/>
                    </a:lnTo>
                    <a:lnTo>
                      <a:pt x="234" y="568"/>
                    </a:lnTo>
                    <a:lnTo>
                      <a:pt x="240" y="568"/>
                    </a:lnTo>
                    <a:lnTo>
                      <a:pt x="244" y="568"/>
                    </a:lnTo>
                    <a:lnTo>
                      <a:pt x="248" y="568"/>
                    </a:lnTo>
                    <a:lnTo>
                      <a:pt x="252" y="568"/>
                    </a:lnTo>
                    <a:lnTo>
                      <a:pt x="256" y="568"/>
                    </a:lnTo>
                    <a:lnTo>
                      <a:pt x="260" y="568"/>
                    </a:lnTo>
                    <a:lnTo>
                      <a:pt x="264" y="568"/>
                    </a:lnTo>
                    <a:lnTo>
                      <a:pt x="268" y="568"/>
                    </a:lnTo>
                    <a:lnTo>
                      <a:pt x="270" y="572"/>
                    </a:lnTo>
                    <a:lnTo>
                      <a:pt x="274" y="574"/>
                    </a:lnTo>
                    <a:lnTo>
                      <a:pt x="278" y="578"/>
                    </a:lnTo>
                    <a:lnTo>
                      <a:pt x="282" y="578"/>
                    </a:lnTo>
                    <a:lnTo>
                      <a:pt x="286" y="580"/>
                    </a:lnTo>
                    <a:lnTo>
                      <a:pt x="290" y="582"/>
                    </a:lnTo>
                    <a:lnTo>
                      <a:pt x="294" y="586"/>
                    </a:lnTo>
                    <a:lnTo>
                      <a:pt x="298" y="588"/>
                    </a:lnTo>
                    <a:lnTo>
                      <a:pt x="298" y="592"/>
                    </a:lnTo>
                    <a:lnTo>
                      <a:pt x="298" y="596"/>
                    </a:lnTo>
                    <a:lnTo>
                      <a:pt x="298" y="600"/>
                    </a:lnTo>
                    <a:lnTo>
                      <a:pt x="302" y="602"/>
                    </a:lnTo>
                    <a:lnTo>
                      <a:pt x="306" y="604"/>
                    </a:lnTo>
                    <a:lnTo>
                      <a:pt x="302" y="606"/>
                    </a:lnTo>
                    <a:lnTo>
                      <a:pt x="298" y="610"/>
                    </a:lnTo>
                    <a:lnTo>
                      <a:pt x="298" y="616"/>
                    </a:lnTo>
                    <a:lnTo>
                      <a:pt x="298" y="620"/>
                    </a:lnTo>
                    <a:lnTo>
                      <a:pt x="298" y="624"/>
                    </a:lnTo>
                    <a:lnTo>
                      <a:pt x="294" y="624"/>
                    </a:lnTo>
                    <a:lnTo>
                      <a:pt x="290" y="624"/>
                    </a:lnTo>
                    <a:lnTo>
                      <a:pt x="290" y="628"/>
                    </a:lnTo>
                    <a:lnTo>
                      <a:pt x="288" y="632"/>
                    </a:lnTo>
                    <a:lnTo>
                      <a:pt x="288" y="638"/>
                    </a:lnTo>
                    <a:lnTo>
                      <a:pt x="288" y="644"/>
                    </a:lnTo>
                    <a:lnTo>
                      <a:pt x="288" y="648"/>
                    </a:lnTo>
                    <a:lnTo>
                      <a:pt x="288" y="652"/>
                    </a:lnTo>
                    <a:lnTo>
                      <a:pt x="288" y="656"/>
                    </a:lnTo>
                    <a:lnTo>
                      <a:pt x="292" y="658"/>
                    </a:lnTo>
                    <a:lnTo>
                      <a:pt x="298" y="658"/>
                    </a:lnTo>
                    <a:lnTo>
                      <a:pt x="298" y="662"/>
                    </a:lnTo>
                    <a:lnTo>
                      <a:pt x="302" y="664"/>
                    </a:lnTo>
                    <a:lnTo>
                      <a:pt x="308" y="664"/>
                    </a:lnTo>
                    <a:lnTo>
                      <a:pt x="312" y="664"/>
                    </a:lnTo>
                    <a:lnTo>
                      <a:pt x="316" y="666"/>
                    </a:lnTo>
                    <a:lnTo>
                      <a:pt x="320" y="666"/>
                    </a:lnTo>
                    <a:lnTo>
                      <a:pt x="324" y="666"/>
                    </a:lnTo>
                    <a:lnTo>
                      <a:pt x="328" y="664"/>
                    </a:lnTo>
                    <a:lnTo>
                      <a:pt x="330" y="660"/>
                    </a:lnTo>
                    <a:lnTo>
                      <a:pt x="330" y="656"/>
                    </a:lnTo>
                    <a:lnTo>
                      <a:pt x="328" y="652"/>
                    </a:lnTo>
                    <a:lnTo>
                      <a:pt x="328" y="648"/>
                    </a:lnTo>
                    <a:lnTo>
                      <a:pt x="330" y="642"/>
                    </a:lnTo>
                    <a:lnTo>
                      <a:pt x="330" y="638"/>
                    </a:lnTo>
                    <a:lnTo>
                      <a:pt x="330" y="634"/>
                    </a:lnTo>
                    <a:lnTo>
                      <a:pt x="330" y="628"/>
                    </a:lnTo>
                    <a:lnTo>
                      <a:pt x="330" y="624"/>
                    </a:lnTo>
                    <a:lnTo>
                      <a:pt x="326" y="622"/>
                    </a:lnTo>
                    <a:lnTo>
                      <a:pt x="326" y="618"/>
                    </a:lnTo>
                    <a:lnTo>
                      <a:pt x="326" y="614"/>
                    </a:lnTo>
                    <a:lnTo>
                      <a:pt x="324" y="610"/>
                    </a:lnTo>
                    <a:lnTo>
                      <a:pt x="324" y="606"/>
                    </a:lnTo>
                    <a:lnTo>
                      <a:pt x="324" y="602"/>
                    </a:lnTo>
                    <a:lnTo>
                      <a:pt x="324" y="598"/>
                    </a:lnTo>
                    <a:lnTo>
                      <a:pt x="324" y="594"/>
                    </a:lnTo>
                    <a:lnTo>
                      <a:pt x="324" y="588"/>
                    </a:lnTo>
                    <a:lnTo>
                      <a:pt x="326" y="584"/>
                    </a:lnTo>
                    <a:lnTo>
                      <a:pt x="330" y="582"/>
                    </a:lnTo>
                    <a:lnTo>
                      <a:pt x="334" y="578"/>
                    </a:lnTo>
                    <a:lnTo>
                      <a:pt x="340" y="576"/>
                    </a:lnTo>
                    <a:lnTo>
                      <a:pt x="344" y="574"/>
                    </a:lnTo>
                    <a:lnTo>
                      <a:pt x="348" y="572"/>
                    </a:lnTo>
                    <a:lnTo>
                      <a:pt x="352" y="570"/>
                    </a:lnTo>
                    <a:lnTo>
                      <a:pt x="356" y="566"/>
                    </a:lnTo>
                    <a:lnTo>
                      <a:pt x="360" y="564"/>
                    </a:lnTo>
                    <a:lnTo>
                      <a:pt x="366" y="562"/>
                    </a:lnTo>
                    <a:lnTo>
                      <a:pt x="370" y="560"/>
                    </a:lnTo>
                    <a:lnTo>
                      <a:pt x="374" y="558"/>
                    </a:lnTo>
                    <a:lnTo>
                      <a:pt x="378" y="558"/>
                    </a:lnTo>
                    <a:lnTo>
                      <a:pt x="376" y="562"/>
                    </a:lnTo>
                    <a:lnTo>
                      <a:pt x="376" y="566"/>
                    </a:lnTo>
                    <a:lnTo>
                      <a:pt x="378" y="570"/>
                    </a:lnTo>
                    <a:lnTo>
                      <a:pt x="378" y="574"/>
                    </a:lnTo>
                    <a:lnTo>
                      <a:pt x="378" y="578"/>
                    </a:lnTo>
                    <a:lnTo>
                      <a:pt x="378" y="582"/>
                    </a:lnTo>
                    <a:lnTo>
                      <a:pt x="378" y="586"/>
                    </a:lnTo>
                    <a:lnTo>
                      <a:pt x="380" y="590"/>
                    </a:lnTo>
                    <a:lnTo>
                      <a:pt x="380" y="594"/>
                    </a:lnTo>
                    <a:lnTo>
                      <a:pt x="374" y="598"/>
                    </a:lnTo>
                    <a:lnTo>
                      <a:pt x="374" y="602"/>
                    </a:lnTo>
                    <a:lnTo>
                      <a:pt x="376" y="606"/>
                    </a:lnTo>
                    <a:lnTo>
                      <a:pt x="376" y="610"/>
                    </a:lnTo>
                    <a:lnTo>
                      <a:pt x="376" y="614"/>
                    </a:lnTo>
                    <a:lnTo>
                      <a:pt x="376" y="618"/>
                    </a:lnTo>
                    <a:lnTo>
                      <a:pt x="384" y="620"/>
                    </a:lnTo>
                    <a:lnTo>
                      <a:pt x="388" y="620"/>
                    </a:lnTo>
                    <a:lnTo>
                      <a:pt x="392" y="620"/>
                    </a:lnTo>
                    <a:lnTo>
                      <a:pt x="392" y="624"/>
                    </a:lnTo>
                    <a:lnTo>
                      <a:pt x="392" y="628"/>
                    </a:lnTo>
                    <a:lnTo>
                      <a:pt x="388" y="628"/>
                    </a:lnTo>
                    <a:lnTo>
                      <a:pt x="384" y="630"/>
                    </a:lnTo>
                    <a:lnTo>
                      <a:pt x="382" y="636"/>
                    </a:lnTo>
                    <a:lnTo>
                      <a:pt x="382" y="642"/>
                    </a:lnTo>
                    <a:lnTo>
                      <a:pt x="382" y="646"/>
                    </a:lnTo>
                    <a:lnTo>
                      <a:pt x="382" y="650"/>
                    </a:lnTo>
                    <a:lnTo>
                      <a:pt x="376" y="650"/>
                    </a:lnTo>
                    <a:lnTo>
                      <a:pt x="374" y="654"/>
                    </a:lnTo>
                    <a:lnTo>
                      <a:pt x="374" y="658"/>
                    </a:lnTo>
                    <a:lnTo>
                      <a:pt x="374" y="662"/>
                    </a:lnTo>
                    <a:lnTo>
                      <a:pt x="374" y="666"/>
                    </a:lnTo>
                    <a:lnTo>
                      <a:pt x="374" y="670"/>
                    </a:lnTo>
                    <a:lnTo>
                      <a:pt x="374" y="674"/>
                    </a:lnTo>
                    <a:lnTo>
                      <a:pt x="370" y="674"/>
                    </a:lnTo>
                    <a:lnTo>
                      <a:pt x="366" y="676"/>
                    </a:lnTo>
                    <a:lnTo>
                      <a:pt x="364" y="682"/>
                    </a:lnTo>
                    <a:lnTo>
                      <a:pt x="366" y="688"/>
                    </a:lnTo>
                    <a:lnTo>
                      <a:pt x="366" y="692"/>
                    </a:lnTo>
                    <a:lnTo>
                      <a:pt x="366" y="696"/>
                    </a:lnTo>
                    <a:lnTo>
                      <a:pt x="366" y="700"/>
                    </a:lnTo>
                    <a:lnTo>
                      <a:pt x="368" y="706"/>
                    </a:lnTo>
                    <a:lnTo>
                      <a:pt x="370" y="712"/>
                    </a:lnTo>
                    <a:lnTo>
                      <a:pt x="374" y="714"/>
                    </a:lnTo>
                    <a:lnTo>
                      <a:pt x="378" y="716"/>
                    </a:lnTo>
                    <a:lnTo>
                      <a:pt x="382" y="718"/>
                    </a:lnTo>
                    <a:lnTo>
                      <a:pt x="386" y="720"/>
                    </a:lnTo>
                    <a:lnTo>
                      <a:pt x="390" y="720"/>
                    </a:lnTo>
                    <a:lnTo>
                      <a:pt x="394" y="722"/>
                    </a:lnTo>
                    <a:lnTo>
                      <a:pt x="398" y="724"/>
                    </a:lnTo>
                    <a:lnTo>
                      <a:pt x="402" y="726"/>
                    </a:lnTo>
                    <a:lnTo>
                      <a:pt x="406" y="728"/>
                    </a:lnTo>
                    <a:lnTo>
                      <a:pt x="410" y="730"/>
                    </a:lnTo>
                    <a:lnTo>
                      <a:pt x="414" y="730"/>
                    </a:lnTo>
                    <a:lnTo>
                      <a:pt x="418" y="732"/>
                    </a:lnTo>
                    <a:lnTo>
                      <a:pt x="422" y="734"/>
                    </a:lnTo>
                    <a:lnTo>
                      <a:pt x="426" y="734"/>
                    </a:lnTo>
                    <a:lnTo>
                      <a:pt x="430" y="734"/>
                    </a:lnTo>
                    <a:lnTo>
                      <a:pt x="436" y="734"/>
                    </a:lnTo>
                    <a:lnTo>
                      <a:pt x="440" y="730"/>
                    </a:lnTo>
                    <a:lnTo>
                      <a:pt x="442" y="726"/>
                    </a:lnTo>
                    <a:lnTo>
                      <a:pt x="446" y="726"/>
                    </a:lnTo>
                    <a:lnTo>
                      <a:pt x="450" y="726"/>
                    </a:lnTo>
                    <a:lnTo>
                      <a:pt x="454" y="726"/>
                    </a:lnTo>
                    <a:lnTo>
                      <a:pt x="458" y="724"/>
                    </a:lnTo>
                    <a:lnTo>
                      <a:pt x="462" y="722"/>
                    </a:lnTo>
                    <a:lnTo>
                      <a:pt x="464" y="718"/>
                    </a:lnTo>
                    <a:lnTo>
                      <a:pt x="468" y="718"/>
                    </a:lnTo>
                    <a:lnTo>
                      <a:pt x="472" y="716"/>
                    </a:lnTo>
                    <a:lnTo>
                      <a:pt x="474" y="712"/>
                    </a:lnTo>
                    <a:lnTo>
                      <a:pt x="476" y="708"/>
                    </a:lnTo>
                    <a:lnTo>
                      <a:pt x="476" y="702"/>
                    </a:lnTo>
                    <a:lnTo>
                      <a:pt x="478" y="698"/>
                    </a:lnTo>
                    <a:lnTo>
                      <a:pt x="478" y="694"/>
                    </a:lnTo>
                    <a:lnTo>
                      <a:pt x="480" y="690"/>
                    </a:lnTo>
                    <a:lnTo>
                      <a:pt x="482" y="686"/>
                    </a:lnTo>
                    <a:lnTo>
                      <a:pt x="480" y="682"/>
                    </a:lnTo>
                    <a:lnTo>
                      <a:pt x="478" y="678"/>
                    </a:lnTo>
                    <a:lnTo>
                      <a:pt x="480" y="674"/>
                    </a:lnTo>
                    <a:lnTo>
                      <a:pt x="478" y="670"/>
                    </a:lnTo>
                    <a:lnTo>
                      <a:pt x="476" y="666"/>
                    </a:lnTo>
                    <a:lnTo>
                      <a:pt x="472" y="660"/>
                    </a:lnTo>
                    <a:lnTo>
                      <a:pt x="468" y="658"/>
                    </a:lnTo>
                    <a:lnTo>
                      <a:pt x="466" y="654"/>
                    </a:lnTo>
                    <a:lnTo>
                      <a:pt x="462" y="652"/>
                    </a:lnTo>
                    <a:lnTo>
                      <a:pt x="458" y="646"/>
                    </a:lnTo>
                    <a:lnTo>
                      <a:pt x="456" y="642"/>
                    </a:lnTo>
                    <a:lnTo>
                      <a:pt x="454" y="638"/>
                    </a:lnTo>
                    <a:lnTo>
                      <a:pt x="454" y="634"/>
                    </a:lnTo>
                    <a:lnTo>
                      <a:pt x="450" y="632"/>
                    </a:lnTo>
                    <a:lnTo>
                      <a:pt x="448" y="628"/>
                    </a:lnTo>
                    <a:lnTo>
                      <a:pt x="444" y="626"/>
                    </a:lnTo>
                    <a:lnTo>
                      <a:pt x="448" y="624"/>
                    </a:lnTo>
                    <a:lnTo>
                      <a:pt x="450" y="618"/>
                    </a:lnTo>
                    <a:lnTo>
                      <a:pt x="446" y="616"/>
                    </a:lnTo>
                    <a:lnTo>
                      <a:pt x="442" y="614"/>
                    </a:lnTo>
                    <a:lnTo>
                      <a:pt x="440" y="618"/>
                    </a:lnTo>
                    <a:lnTo>
                      <a:pt x="438" y="622"/>
                    </a:lnTo>
                    <a:lnTo>
                      <a:pt x="434" y="620"/>
                    </a:lnTo>
                    <a:lnTo>
                      <a:pt x="434" y="616"/>
                    </a:lnTo>
                    <a:lnTo>
                      <a:pt x="434" y="612"/>
                    </a:lnTo>
                    <a:lnTo>
                      <a:pt x="432" y="608"/>
                    </a:lnTo>
                    <a:lnTo>
                      <a:pt x="428" y="606"/>
                    </a:lnTo>
                    <a:lnTo>
                      <a:pt x="424" y="604"/>
                    </a:lnTo>
                    <a:lnTo>
                      <a:pt x="420" y="604"/>
                    </a:lnTo>
                    <a:lnTo>
                      <a:pt x="414" y="604"/>
                    </a:lnTo>
                    <a:lnTo>
                      <a:pt x="410" y="604"/>
                    </a:lnTo>
                    <a:lnTo>
                      <a:pt x="406" y="604"/>
                    </a:lnTo>
                    <a:lnTo>
                      <a:pt x="402" y="604"/>
                    </a:lnTo>
                    <a:lnTo>
                      <a:pt x="402" y="600"/>
                    </a:lnTo>
                    <a:lnTo>
                      <a:pt x="398" y="600"/>
                    </a:lnTo>
                    <a:lnTo>
                      <a:pt x="396" y="594"/>
                    </a:lnTo>
                    <a:lnTo>
                      <a:pt x="396" y="590"/>
                    </a:lnTo>
                    <a:lnTo>
                      <a:pt x="394" y="586"/>
                    </a:lnTo>
                    <a:lnTo>
                      <a:pt x="398" y="590"/>
                    </a:lnTo>
                    <a:lnTo>
                      <a:pt x="402" y="592"/>
                    </a:lnTo>
                    <a:lnTo>
                      <a:pt x="406" y="594"/>
                    </a:lnTo>
                    <a:lnTo>
                      <a:pt x="408" y="590"/>
                    </a:lnTo>
                    <a:lnTo>
                      <a:pt x="410" y="586"/>
                    </a:lnTo>
                    <a:lnTo>
                      <a:pt x="408" y="582"/>
                    </a:lnTo>
                    <a:lnTo>
                      <a:pt x="404" y="580"/>
                    </a:lnTo>
                    <a:lnTo>
                      <a:pt x="400" y="578"/>
                    </a:lnTo>
                    <a:lnTo>
                      <a:pt x="398" y="574"/>
                    </a:lnTo>
                    <a:lnTo>
                      <a:pt x="394" y="574"/>
                    </a:lnTo>
                    <a:lnTo>
                      <a:pt x="390" y="576"/>
                    </a:lnTo>
                    <a:lnTo>
                      <a:pt x="390" y="580"/>
                    </a:lnTo>
                    <a:lnTo>
                      <a:pt x="386" y="582"/>
                    </a:lnTo>
                    <a:lnTo>
                      <a:pt x="382" y="578"/>
                    </a:lnTo>
                    <a:lnTo>
                      <a:pt x="384" y="574"/>
                    </a:lnTo>
                    <a:lnTo>
                      <a:pt x="386" y="570"/>
                    </a:lnTo>
                    <a:lnTo>
                      <a:pt x="388" y="566"/>
                    </a:lnTo>
                    <a:lnTo>
                      <a:pt x="386" y="562"/>
                    </a:lnTo>
                    <a:lnTo>
                      <a:pt x="384" y="558"/>
                    </a:lnTo>
                    <a:lnTo>
                      <a:pt x="384" y="554"/>
                    </a:lnTo>
                    <a:lnTo>
                      <a:pt x="386" y="550"/>
                    </a:lnTo>
                    <a:lnTo>
                      <a:pt x="386" y="546"/>
                    </a:lnTo>
                    <a:lnTo>
                      <a:pt x="386" y="542"/>
                    </a:lnTo>
                    <a:lnTo>
                      <a:pt x="388" y="538"/>
                    </a:lnTo>
                    <a:lnTo>
                      <a:pt x="392" y="536"/>
                    </a:lnTo>
                    <a:lnTo>
                      <a:pt x="396" y="534"/>
                    </a:lnTo>
                    <a:lnTo>
                      <a:pt x="400" y="534"/>
                    </a:lnTo>
                    <a:lnTo>
                      <a:pt x="404" y="530"/>
                    </a:lnTo>
                    <a:lnTo>
                      <a:pt x="408" y="528"/>
                    </a:lnTo>
                    <a:lnTo>
                      <a:pt x="410" y="524"/>
                    </a:lnTo>
                    <a:lnTo>
                      <a:pt x="412" y="520"/>
                    </a:lnTo>
                    <a:lnTo>
                      <a:pt x="416" y="518"/>
                    </a:lnTo>
                    <a:lnTo>
                      <a:pt x="416" y="514"/>
                    </a:lnTo>
                    <a:lnTo>
                      <a:pt x="414" y="510"/>
                    </a:lnTo>
                    <a:lnTo>
                      <a:pt x="414" y="506"/>
                    </a:lnTo>
                    <a:lnTo>
                      <a:pt x="424" y="504"/>
                    </a:lnTo>
                    <a:lnTo>
                      <a:pt x="428" y="504"/>
                    </a:lnTo>
                    <a:lnTo>
                      <a:pt x="432" y="500"/>
                    </a:lnTo>
                    <a:lnTo>
                      <a:pt x="436" y="496"/>
                    </a:lnTo>
                    <a:lnTo>
                      <a:pt x="438" y="492"/>
                    </a:lnTo>
                    <a:lnTo>
                      <a:pt x="442" y="490"/>
                    </a:lnTo>
                    <a:lnTo>
                      <a:pt x="446" y="486"/>
                    </a:lnTo>
                    <a:lnTo>
                      <a:pt x="448" y="482"/>
                    </a:lnTo>
                    <a:lnTo>
                      <a:pt x="450" y="478"/>
                    </a:lnTo>
                    <a:lnTo>
                      <a:pt x="460" y="466"/>
                    </a:lnTo>
                    <a:lnTo>
                      <a:pt x="458" y="470"/>
                    </a:lnTo>
                    <a:lnTo>
                      <a:pt x="462" y="470"/>
                    </a:lnTo>
                    <a:lnTo>
                      <a:pt x="466" y="470"/>
                    </a:lnTo>
                    <a:lnTo>
                      <a:pt x="470" y="468"/>
                    </a:lnTo>
                    <a:lnTo>
                      <a:pt x="474" y="466"/>
                    </a:lnTo>
                    <a:lnTo>
                      <a:pt x="480" y="466"/>
                    </a:lnTo>
                    <a:lnTo>
                      <a:pt x="484" y="466"/>
                    </a:lnTo>
                    <a:lnTo>
                      <a:pt x="488" y="466"/>
                    </a:lnTo>
                    <a:lnTo>
                      <a:pt x="492" y="466"/>
                    </a:lnTo>
                    <a:lnTo>
                      <a:pt x="496" y="466"/>
                    </a:lnTo>
                    <a:lnTo>
                      <a:pt x="500" y="468"/>
                    </a:lnTo>
                    <a:lnTo>
                      <a:pt x="504" y="472"/>
                    </a:lnTo>
                    <a:lnTo>
                      <a:pt x="504" y="476"/>
                    </a:lnTo>
                    <a:lnTo>
                      <a:pt x="508" y="478"/>
                    </a:lnTo>
                    <a:lnTo>
                      <a:pt x="512" y="480"/>
                    </a:lnTo>
                    <a:lnTo>
                      <a:pt x="514" y="476"/>
                    </a:lnTo>
                    <a:lnTo>
                      <a:pt x="512" y="472"/>
                    </a:lnTo>
                    <a:lnTo>
                      <a:pt x="510" y="468"/>
                    </a:lnTo>
                    <a:lnTo>
                      <a:pt x="506" y="466"/>
                    </a:lnTo>
                    <a:lnTo>
                      <a:pt x="504" y="462"/>
                    </a:lnTo>
                    <a:lnTo>
                      <a:pt x="506" y="458"/>
                    </a:lnTo>
                    <a:lnTo>
                      <a:pt x="506" y="452"/>
                    </a:lnTo>
                    <a:lnTo>
                      <a:pt x="506" y="448"/>
                    </a:lnTo>
                    <a:lnTo>
                      <a:pt x="504" y="444"/>
                    </a:lnTo>
                    <a:lnTo>
                      <a:pt x="500" y="442"/>
                    </a:lnTo>
                    <a:lnTo>
                      <a:pt x="496" y="438"/>
                    </a:lnTo>
                    <a:lnTo>
                      <a:pt x="492" y="436"/>
                    </a:lnTo>
                    <a:lnTo>
                      <a:pt x="492" y="432"/>
                    </a:lnTo>
                    <a:lnTo>
                      <a:pt x="490" y="428"/>
                    </a:lnTo>
                    <a:lnTo>
                      <a:pt x="490" y="424"/>
                    </a:lnTo>
                    <a:lnTo>
                      <a:pt x="490" y="420"/>
                    </a:lnTo>
                    <a:lnTo>
                      <a:pt x="492" y="416"/>
                    </a:lnTo>
                    <a:lnTo>
                      <a:pt x="492" y="412"/>
                    </a:lnTo>
                    <a:lnTo>
                      <a:pt x="492" y="408"/>
                    </a:lnTo>
                    <a:lnTo>
                      <a:pt x="492" y="404"/>
                    </a:lnTo>
                    <a:lnTo>
                      <a:pt x="492" y="400"/>
                    </a:lnTo>
                    <a:lnTo>
                      <a:pt x="492" y="396"/>
                    </a:lnTo>
                    <a:lnTo>
                      <a:pt x="492" y="392"/>
                    </a:lnTo>
                    <a:lnTo>
                      <a:pt x="496" y="388"/>
                    </a:lnTo>
                    <a:lnTo>
                      <a:pt x="500" y="388"/>
                    </a:lnTo>
                    <a:lnTo>
                      <a:pt x="504" y="386"/>
                    </a:lnTo>
                    <a:lnTo>
                      <a:pt x="510" y="386"/>
                    </a:lnTo>
                    <a:lnTo>
                      <a:pt x="512" y="390"/>
                    </a:lnTo>
                    <a:lnTo>
                      <a:pt x="514" y="394"/>
                    </a:lnTo>
                    <a:lnTo>
                      <a:pt x="514" y="398"/>
                    </a:lnTo>
                    <a:lnTo>
                      <a:pt x="514" y="404"/>
                    </a:lnTo>
                    <a:lnTo>
                      <a:pt x="516" y="408"/>
                    </a:lnTo>
                    <a:lnTo>
                      <a:pt x="520" y="410"/>
                    </a:lnTo>
                    <a:lnTo>
                      <a:pt x="524" y="410"/>
                    </a:lnTo>
                    <a:lnTo>
                      <a:pt x="528" y="410"/>
                    </a:lnTo>
                    <a:lnTo>
                      <a:pt x="532" y="410"/>
                    </a:lnTo>
                    <a:lnTo>
                      <a:pt x="536" y="408"/>
                    </a:lnTo>
                    <a:lnTo>
                      <a:pt x="542" y="408"/>
                    </a:lnTo>
                    <a:lnTo>
                      <a:pt x="550" y="406"/>
                    </a:lnTo>
                    <a:lnTo>
                      <a:pt x="550" y="400"/>
                    </a:lnTo>
                    <a:lnTo>
                      <a:pt x="550" y="396"/>
                    </a:lnTo>
                    <a:lnTo>
                      <a:pt x="554" y="394"/>
                    </a:lnTo>
                    <a:lnTo>
                      <a:pt x="554" y="390"/>
                    </a:lnTo>
                    <a:lnTo>
                      <a:pt x="554" y="386"/>
                    </a:lnTo>
                    <a:lnTo>
                      <a:pt x="554" y="382"/>
                    </a:lnTo>
                    <a:lnTo>
                      <a:pt x="554" y="378"/>
                    </a:lnTo>
                    <a:lnTo>
                      <a:pt x="554" y="374"/>
                    </a:lnTo>
                    <a:lnTo>
                      <a:pt x="554" y="370"/>
                    </a:lnTo>
                    <a:lnTo>
                      <a:pt x="552" y="366"/>
                    </a:lnTo>
                    <a:lnTo>
                      <a:pt x="548" y="366"/>
                    </a:lnTo>
                    <a:lnTo>
                      <a:pt x="546" y="362"/>
                    </a:lnTo>
                    <a:lnTo>
                      <a:pt x="540" y="360"/>
                    </a:lnTo>
                    <a:lnTo>
                      <a:pt x="536" y="358"/>
                    </a:lnTo>
                    <a:lnTo>
                      <a:pt x="532" y="358"/>
                    </a:lnTo>
                    <a:lnTo>
                      <a:pt x="526" y="358"/>
                    </a:lnTo>
                    <a:lnTo>
                      <a:pt x="522" y="358"/>
                    </a:lnTo>
                    <a:lnTo>
                      <a:pt x="522" y="362"/>
                    </a:lnTo>
                    <a:lnTo>
                      <a:pt x="520" y="366"/>
                    </a:lnTo>
                    <a:lnTo>
                      <a:pt x="516" y="368"/>
                    </a:lnTo>
                    <a:lnTo>
                      <a:pt x="512" y="368"/>
                    </a:lnTo>
                    <a:lnTo>
                      <a:pt x="508" y="366"/>
                    </a:lnTo>
                    <a:lnTo>
                      <a:pt x="504" y="362"/>
                    </a:lnTo>
                    <a:lnTo>
                      <a:pt x="504" y="358"/>
                    </a:lnTo>
                    <a:lnTo>
                      <a:pt x="502" y="354"/>
                    </a:lnTo>
                    <a:lnTo>
                      <a:pt x="500" y="348"/>
                    </a:lnTo>
                    <a:lnTo>
                      <a:pt x="498" y="344"/>
                    </a:lnTo>
                    <a:lnTo>
                      <a:pt x="496" y="340"/>
                    </a:lnTo>
                    <a:lnTo>
                      <a:pt x="494" y="336"/>
                    </a:lnTo>
                    <a:lnTo>
                      <a:pt x="494" y="332"/>
                    </a:lnTo>
                    <a:lnTo>
                      <a:pt x="498" y="328"/>
                    </a:lnTo>
                    <a:lnTo>
                      <a:pt x="498" y="324"/>
                    </a:lnTo>
                    <a:lnTo>
                      <a:pt x="498" y="320"/>
                    </a:lnTo>
                    <a:lnTo>
                      <a:pt x="498" y="316"/>
                    </a:lnTo>
                    <a:lnTo>
                      <a:pt x="498" y="310"/>
                    </a:lnTo>
                    <a:lnTo>
                      <a:pt x="498" y="306"/>
                    </a:lnTo>
                    <a:lnTo>
                      <a:pt x="498" y="302"/>
                    </a:lnTo>
                    <a:lnTo>
                      <a:pt x="498" y="298"/>
                    </a:lnTo>
                    <a:lnTo>
                      <a:pt x="498" y="294"/>
                    </a:lnTo>
                    <a:lnTo>
                      <a:pt x="496" y="290"/>
                    </a:lnTo>
                    <a:lnTo>
                      <a:pt x="494" y="286"/>
                    </a:lnTo>
                    <a:lnTo>
                      <a:pt x="492" y="282"/>
                    </a:lnTo>
                    <a:lnTo>
                      <a:pt x="492" y="278"/>
                    </a:lnTo>
                    <a:lnTo>
                      <a:pt x="492" y="274"/>
                    </a:lnTo>
                    <a:lnTo>
                      <a:pt x="488" y="272"/>
                    </a:lnTo>
                    <a:lnTo>
                      <a:pt x="484" y="270"/>
                    </a:lnTo>
                    <a:lnTo>
                      <a:pt x="482" y="266"/>
                    </a:lnTo>
                    <a:lnTo>
                      <a:pt x="482" y="262"/>
                    </a:lnTo>
                    <a:lnTo>
                      <a:pt x="482" y="258"/>
                    </a:lnTo>
                    <a:lnTo>
                      <a:pt x="482" y="250"/>
                    </a:lnTo>
                    <a:lnTo>
                      <a:pt x="480" y="246"/>
                    </a:lnTo>
                    <a:lnTo>
                      <a:pt x="482" y="242"/>
                    </a:lnTo>
                    <a:lnTo>
                      <a:pt x="482" y="238"/>
                    </a:lnTo>
                    <a:lnTo>
                      <a:pt x="482" y="234"/>
                    </a:lnTo>
                    <a:lnTo>
                      <a:pt x="482" y="230"/>
                    </a:lnTo>
                    <a:lnTo>
                      <a:pt x="482" y="226"/>
                    </a:lnTo>
                    <a:lnTo>
                      <a:pt x="482" y="222"/>
                    </a:lnTo>
                    <a:lnTo>
                      <a:pt x="484" y="218"/>
                    </a:lnTo>
                    <a:lnTo>
                      <a:pt x="484" y="212"/>
                    </a:lnTo>
                    <a:lnTo>
                      <a:pt x="484" y="208"/>
                    </a:lnTo>
                    <a:lnTo>
                      <a:pt x="482" y="204"/>
                    </a:lnTo>
                    <a:lnTo>
                      <a:pt x="482" y="200"/>
                    </a:lnTo>
                    <a:lnTo>
                      <a:pt x="486" y="196"/>
                    </a:lnTo>
                    <a:lnTo>
                      <a:pt x="490" y="194"/>
                    </a:lnTo>
                    <a:lnTo>
                      <a:pt x="494" y="194"/>
                    </a:lnTo>
                    <a:lnTo>
                      <a:pt x="498" y="192"/>
                    </a:lnTo>
                    <a:lnTo>
                      <a:pt x="504" y="188"/>
                    </a:lnTo>
                    <a:lnTo>
                      <a:pt x="506" y="184"/>
                    </a:lnTo>
                    <a:lnTo>
                      <a:pt x="510" y="184"/>
                    </a:lnTo>
                    <a:lnTo>
                      <a:pt x="514" y="182"/>
                    </a:lnTo>
                    <a:lnTo>
                      <a:pt x="518" y="180"/>
                    </a:lnTo>
                    <a:lnTo>
                      <a:pt x="518" y="176"/>
                    </a:lnTo>
                    <a:lnTo>
                      <a:pt x="518" y="172"/>
                    </a:lnTo>
                    <a:lnTo>
                      <a:pt x="516" y="168"/>
                    </a:lnTo>
                    <a:lnTo>
                      <a:pt x="512" y="166"/>
                    </a:lnTo>
                    <a:lnTo>
                      <a:pt x="506" y="162"/>
                    </a:lnTo>
                    <a:lnTo>
                      <a:pt x="502" y="160"/>
                    </a:lnTo>
                    <a:lnTo>
                      <a:pt x="498" y="160"/>
                    </a:lnTo>
                    <a:lnTo>
                      <a:pt x="494" y="160"/>
                    </a:lnTo>
                    <a:lnTo>
                      <a:pt x="490" y="162"/>
                    </a:lnTo>
                    <a:lnTo>
                      <a:pt x="486" y="164"/>
                    </a:lnTo>
                    <a:lnTo>
                      <a:pt x="482" y="168"/>
                    </a:lnTo>
                    <a:lnTo>
                      <a:pt x="478" y="170"/>
                    </a:lnTo>
                    <a:lnTo>
                      <a:pt x="478" y="174"/>
                    </a:lnTo>
                    <a:lnTo>
                      <a:pt x="478" y="178"/>
                    </a:lnTo>
                    <a:lnTo>
                      <a:pt x="478" y="182"/>
                    </a:lnTo>
                    <a:lnTo>
                      <a:pt x="474" y="184"/>
                    </a:lnTo>
                    <a:lnTo>
                      <a:pt x="470" y="184"/>
                    </a:lnTo>
                    <a:lnTo>
                      <a:pt x="470" y="188"/>
                    </a:lnTo>
                    <a:lnTo>
                      <a:pt x="470" y="192"/>
                    </a:lnTo>
                    <a:lnTo>
                      <a:pt x="468" y="196"/>
                    </a:lnTo>
                    <a:lnTo>
                      <a:pt x="464" y="198"/>
                    </a:lnTo>
                    <a:lnTo>
                      <a:pt x="460" y="204"/>
                    </a:lnTo>
                    <a:lnTo>
                      <a:pt x="458" y="200"/>
                    </a:lnTo>
                    <a:lnTo>
                      <a:pt x="454" y="198"/>
                    </a:lnTo>
                    <a:lnTo>
                      <a:pt x="450" y="196"/>
                    </a:lnTo>
                    <a:lnTo>
                      <a:pt x="446" y="194"/>
                    </a:lnTo>
                    <a:lnTo>
                      <a:pt x="442" y="194"/>
                    </a:lnTo>
                    <a:lnTo>
                      <a:pt x="438" y="192"/>
                    </a:lnTo>
                    <a:lnTo>
                      <a:pt x="434" y="188"/>
                    </a:lnTo>
                    <a:lnTo>
                      <a:pt x="430" y="186"/>
                    </a:lnTo>
                    <a:lnTo>
                      <a:pt x="428" y="182"/>
                    </a:lnTo>
                    <a:lnTo>
                      <a:pt x="424" y="178"/>
                    </a:lnTo>
                    <a:lnTo>
                      <a:pt x="420" y="176"/>
                    </a:lnTo>
                    <a:lnTo>
                      <a:pt x="416" y="174"/>
                    </a:lnTo>
                    <a:lnTo>
                      <a:pt x="414" y="170"/>
                    </a:lnTo>
                    <a:lnTo>
                      <a:pt x="410" y="170"/>
                    </a:lnTo>
                    <a:lnTo>
                      <a:pt x="408" y="166"/>
                    </a:lnTo>
                    <a:lnTo>
                      <a:pt x="404" y="166"/>
                    </a:lnTo>
                    <a:lnTo>
                      <a:pt x="402" y="162"/>
                    </a:lnTo>
                    <a:lnTo>
                      <a:pt x="400" y="158"/>
                    </a:lnTo>
                    <a:lnTo>
                      <a:pt x="398" y="154"/>
                    </a:lnTo>
                    <a:lnTo>
                      <a:pt x="394" y="152"/>
                    </a:lnTo>
                    <a:lnTo>
                      <a:pt x="392" y="148"/>
                    </a:lnTo>
                    <a:lnTo>
                      <a:pt x="388" y="146"/>
                    </a:lnTo>
                    <a:lnTo>
                      <a:pt x="386" y="142"/>
                    </a:lnTo>
                    <a:lnTo>
                      <a:pt x="388" y="138"/>
                    </a:lnTo>
                    <a:lnTo>
                      <a:pt x="392" y="134"/>
                    </a:lnTo>
                    <a:lnTo>
                      <a:pt x="394" y="130"/>
                    </a:lnTo>
                    <a:lnTo>
                      <a:pt x="394" y="126"/>
                    </a:lnTo>
                    <a:lnTo>
                      <a:pt x="396" y="122"/>
                    </a:lnTo>
                    <a:lnTo>
                      <a:pt x="400" y="120"/>
                    </a:lnTo>
                    <a:lnTo>
                      <a:pt x="404" y="116"/>
                    </a:lnTo>
                    <a:lnTo>
                      <a:pt x="406" y="112"/>
                    </a:lnTo>
                    <a:lnTo>
                      <a:pt x="408" y="108"/>
                    </a:lnTo>
                    <a:lnTo>
                      <a:pt x="408" y="104"/>
                    </a:lnTo>
                    <a:lnTo>
                      <a:pt x="406" y="98"/>
                    </a:lnTo>
                    <a:lnTo>
                      <a:pt x="402" y="94"/>
                    </a:lnTo>
                    <a:lnTo>
                      <a:pt x="402" y="90"/>
                    </a:lnTo>
                    <a:lnTo>
                      <a:pt x="404" y="86"/>
                    </a:lnTo>
                    <a:lnTo>
                      <a:pt x="402" y="82"/>
                    </a:lnTo>
                    <a:lnTo>
                      <a:pt x="402" y="78"/>
                    </a:lnTo>
                    <a:lnTo>
                      <a:pt x="402" y="74"/>
                    </a:lnTo>
                    <a:lnTo>
                      <a:pt x="398" y="72"/>
                    </a:lnTo>
                    <a:lnTo>
                      <a:pt x="394" y="72"/>
                    </a:lnTo>
                    <a:lnTo>
                      <a:pt x="388" y="72"/>
                    </a:lnTo>
                    <a:lnTo>
                      <a:pt x="384" y="72"/>
                    </a:lnTo>
                    <a:lnTo>
                      <a:pt x="380" y="72"/>
                    </a:lnTo>
                    <a:lnTo>
                      <a:pt x="376" y="74"/>
                    </a:lnTo>
                    <a:lnTo>
                      <a:pt x="374" y="78"/>
                    </a:lnTo>
                    <a:lnTo>
                      <a:pt x="374" y="82"/>
                    </a:lnTo>
                    <a:lnTo>
                      <a:pt x="374" y="86"/>
                    </a:lnTo>
                    <a:lnTo>
                      <a:pt x="372" y="90"/>
                    </a:lnTo>
                    <a:lnTo>
                      <a:pt x="368" y="92"/>
                    </a:lnTo>
                    <a:lnTo>
                      <a:pt x="368" y="96"/>
                    </a:lnTo>
                    <a:lnTo>
                      <a:pt x="366" y="100"/>
                    </a:lnTo>
                    <a:lnTo>
                      <a:pt x="366" y="104"/>
                    </a:lnTo>
                    <a:lnTo>
                      <a:pt x="366" y="108"/>
                    </a:lnTo>
                    <a:lnTo>
                      <a:pt x="364" y="112"/>
                    </a:lnTo>
                    <a:lnTo>
                      <a:pt x="360" y="112"/>
                    </a:lnTo>
                    <a:lnTo>
                      <a:pt x="356" y="112"/>
                    </a:lnTo>
                    <a:lnTo>
                      <a:pt x="352" y="114"/>
                    </a:lnTo>
                    <a:lnTo>
                      <a:pt x="348" y="114"/>
                    </a:lnTo>
                    <a:lnTo>
                      <a:pt x="344" y="118"/>
                    </a:lnTo>
                    <a:lnTo>
                      <a:pt x="340" y="120"/>
                    </a:lnTo>
                    <a:lnTo>
                      <a:pt x="336" y="120"/>
                    </a:lnTo>
                    <a:lnTo>
                      <a:pt x="336" y="116"/>
                    </a:lnTo>
                    <a:lnTo>
                      <a:pt x="334" y="112"/>
                    </a:lnTo>
                    <a:lnTo>
                      <a:pt x="332" y="108"/>
                    </a:lnTo>
                    <a:lnTo>
                      <a:pt x="328" y="104"/>
                    </a:lnTo>
                    <a:lnTo>
                      <a:pt x="322" y="102"/>
                    </a:lnTo>
                    <a:lnTo>
                      <a:pt x="318" y="100"/>
                    </a:lnTo>
                    <a:lnTo>
                      <a:pt x="314" y="94"/>
                    </a:lnTo>
                    <a:lnTo>
                      <a:pt x="314" y="90"/>
                    </a:lnTo>
                    <a:lnTo>
                      <a:pt x="314" y="86"/>
                    </a:lnTo>
                    <a:lnTo>
                      <a:pt x="312" y="82"/>
                    </a:lnTo>
                    <a:lnTo>
                      <a:pt x="310" y="76"/>
                    </a:lnTo>
                    <a:lnTo>
                      <a:pt x="310" y="68"/>
                    </a:lnTo>
                    <a:lnTo>
                      <a:pt x="310" y="64"/>
                    </a:lnTo>
                    <a:lnTo>
                      <a:pt x="310" y="58"/>
                    </a:lnTo>
                    <a:lnTo>
                      <a:pt x="308" y="54"/>
                    </a:lnTo>
                    <a:lnTo>
                      <a:pt x="304" y="52"/>
                    </a:lnTo>
                    <a:lnTo>
                      <a:pt x="298" y="50"/>
                    </a:lnTo>
                    <a:lnTo>
                      <a:pt x="292" y="50"/>
                    </a:lnTo>
                    <a:lnTo>
                      <a:pt x="288" y="50"/>
                    </a:lnTo>
                    <a:lnTo>
                      <a:pt x="284" y="50"/>
                    </a:lnTo>
                    <a:lnTo>
                      <a:pt x="280" y="50"/>
                    </a:lnTo>
                    <a:lnTo>
                      <a:pt x="278" y="54"/>
                    </a:lnTo>
                    <a:lnTo>
                      <a:pt x="278" y="58"/>
                    </a:lnTo>
                    <a:lnTo>
                      <a:pt x="280" y="64"/>
                    </a:lnTo>
                    <a:lnTo>
                      <a:pt x="282" y="68"/>
                    </a:lnTo>
                    <a:lnTo>
                      <a:pt x="286" y="70"/>
                    </a:lnTo>
                    <a:lnTo>
                      <a:pt x="288" y="76"/>
                    </a:lnTo>
                    <a:lnTo>
                      <a:pt x="288" y="80"/>
                    </a:lnTo>
                    <a:lnTo>
                      <a:pt x="288" y="84"/>
                    </a:lnTo>
                    <a:lnTo>
                      <a:pt x="288" y="88"/>
                    </a:lnTo>
                    <a:lnTo>
                      <a:pt x="288" y="92"/>
                    </a:lnTo>
                    <a:lnTo>
                      <a:pt x="280" y="90"/>
                    </a:lnTo>
                    <a:lnTo>
                      <a:pt x="278" y="94"/>
                    </a:lnTo>
                    <a:lnTo>
                      <a:pt x="280" y="98"/>
                    </a:lnTo>
                    <a:lnTo>
                      <a:pt x="282" y="102"/>
                    </a:lnTo>
                    <a:lnTo>
                      <a:pt x="284" y="110"/>
                    </a:lnTo>
                    <a:lnTo>
                      <a:pt x="284" y="114"/>
                    </a:lnTo>
                    <a:lnTo>
                      <a:pt x="284" y="118"/>
                    </a:lnTo>
                    <a:lnTo>
                      <a:pt x="284" y="122"/>
                    </a:lnTo>
                    <a:lnTo>
                      <a:pt x="282" y="126"/>
                    </a:lnTo>
                    <a:lnTo>
                      <a:pt x="278" y="128"/>
                    </a:lnTo>
                    <a:lnTo>
                      <a:pt x="276" y="132"/>
                    </a:lnTo>
                    <a:lnTo>
                      <a:pt x="274" y="136"/>
                    </a:lnTo>
                    <a:lnTo>
                      <a:pt x="270" y="136"/>
                    </a:lnTo>
                    <a:lnTo>
                      <a:pt x="266" y="136"/>
                    </a:lnTo>
                    <a:lnTo>
                      <a:pt x="262" y="136"/>
                    </a:lnTo>
                    <a:lnTo>
                      <a:pt x="260" y="132"/>
                    </a:lnTo>
                    <a:lnTo>
                      <a:pt x="260" y="128"/>
                    </a:lnTo>
                    <a:lnTo>
                      <a:pt x="256" y="126"/>
                    </a:lnTo>
                    <a:lnTo>
                      <a:pt x="252" y="126"/>
                    </a:lnTo>
                    <a:lnTo>
                      <a:pt x="248" y="124"/>
                    </a:lnTo>
                    <a:lnTo>
                      <a:pt x="244" y="124"/>
                    </a:lnTo>
                    <a:lnTo>
                      <a:pt x="240" y="122"/>
                    </a:lnTo>
                    <a:lnTo>
                      <a:pt x="238" y="118"/>
                    </a:lnTo>
                    <a:lnTo>
                      <a:pt x="236" y="114"/>
                    </a:lnTo>
                    <a:lnTo>
                      <a:pt x="234" y="110"/>
                    </a:lnTo>
                    <a:lnTo>
                      <a:pt x="230" y="110"/>
                    </a:lnTo>
                    <a:lnTo>
                      <a:pt x="230" y="106"/>
                    </a:lnTo>
                    <a:lnTo>
                      <a:pt x="236" y="104"/>
                    </a:lnTo>
                    <a:lnTo>
                      <a:pt x="236" y="100"/>
                    </a:lnTo>
                    <a:lnTo>
                      <a:pt x="236" y="96"/>
                    </a:lnTo>
                    <a:lnTo>
                      <a:pt x="236" y="92"/>
                    </a:lnTo>
                    <a:lnTo>
                      <a:pt x="236" y="88"/>
                    </a:lnTo>
                    <a:lnTo>
                      <a:pt x="234" y="84"/>
                    </a:lnTo>
                    <a:lnTo>
                      <a:pt x="230" y="84"/>
                    </a:lnTo>
                    <a:lnTo>
                      <a:pt x="230" y="80"/>
                    </a:lnTo>
                    <a:lnTo>
                      <a:pt x="228" y="76"/>
                    </a:lnTo>
                    <a:lnTo>
                      <a:pt x="226" y="72"/>
                    </a:lnTo>
                    <a:lnTo>
                      <a:pt x="230" y="68"/>
                    </a:lnTo>
                    <a:lnTo>
                      <a:pt x="230" y="64"/>
                    </a:lnTo>
                    <a:lnTo>
                      <a:pt x="230" y="60"/>
                    </a:lnTo>
                    <a:lnTo>
                      <a:pt x="234" y="58"/>
                    </a:lnTo>
                    <a:lnTo>
                      <a:pt x="238" y="58"/>
                    </a:lnTo>
                    <a:lnTo>
                      <a:pt x="242" y="56"/>
                    </a:lnTo>
                    <a:lnTo>
                      <a:pt x="246" y="54"/>
                    </a:lnTo>
                    <a:lnTo>
                      <a:pt x="250" y="52"/>
                    </a:lnTo>
                    <a:lnTo>
                      <a:pt x="254" y="48"/>
                    </a:lnTo>
                    <a:lnTo>
                      <a:pt x="252" y="44"/>
                    </a:lnTo>
                    <a:lnTo>
                      <a:pt x="248" y="42"/>
                    </a:lnTo>
                    <a:lnTo>
                      <a:pt x="246" y="38"/>
                    </a:lnTo>
                    <a:lnTo>
                      <a:pt x="246" y="34"/>
                    </a:lnTo>
                    <a:lnTo>
                      <a:pt x="246" y="30"/>
                    </a:lnTo>
                    <a:lnTo>
                      <a:pt x="248" y="26"/>
                    </a:lnTo>
                    <a:lnTo>
                      <a:pt x="252" y="24"/>
                    </a:lnTo>
                    <a:lnTo>
                      <a:pt x="252" y="20"/>
                    </a:lnTo>
                    <a:lnTo>
                      <a:pt x="248" y="16"/>
                    </a:lnTo>
                    <a:lnTo>
                      <a:pt x="246" y="12"/>
                    </a:lnTo>
                    <a:lnTo>
                      <a:pt x="246" y="8"/>
                    </a:lnTo>
                    <a:lnTo>
                      <a:pt x="244" y="4"/>
                    </a:lnTo>
                    <a:lnTo>
                      <a:pt x="240" y="0"/>
                    </a:lnTo>
                    <a:lnTo>
                      <a:pt x="236" y="0"/>
                    </a:lnTo>
                    <a:lnTo>
                      <a:pt x="234" y="4"/>
                    </a:lnTo>
                    <a:lnTo>
                      <a:pt x="230" y="8"/>
                    </a:lnTo>
                    <a:lnTo>
                      <a:pt x="224" y="10"/>
                    </a:lnTo>
                    <a:lnTo>
                      <a:pt x="220" y="8"/>
                    </a:lnTo>
                    <a:lnTo>
                      <a:pt x="216" y="6"/>
                    </a:lnTo>
                    <a:lnTo>
                      <a:pt x="212" y="6"/>
                    </a:lnTo>
                    <a:lnTo>
                      <a:pt x="206" y="4"/>
                    </a:lnTo>
                    <a:lnTo>
                      <a:pt x="202" y="6"/>
                    </a:lnTo>
                    <a:lnTo>
                      <a:pt x="202" y="10"/>
                    </a:lnTo>
                    <a:lnTo>
                      <a:pt x="200" y="14"/>
                    </a:lnTo>
                    <a:lnTo>
                      <a:pt x="202" y="18"/>
                    </a:lnTo>
                    <a:lnTo>
                      <a:pt x="206" y="20"/>
                    </a:lnTo>
                    <a:lnTo>
                      <a:pt x="208" y="26"/>
                    </a:lnTo>
                    <a:lnTo>
                      <a:pt x="208" y="30"/>
                    </a:lnTo>
                    <a:lnTo>
                      <a:pt x="208" y="34"/>
                    </a:lnTo>
                    <a:lnTo>
                      <a:pt x="206" y="38"/>
                    </a:lnTo>
                    <a:lnTo>
                      <a:pt x="202" y="40"/>
                    </a:lnTo>
                    <a:lnTo>
                      <a:pt x="200" y="44"/>
                    </a:lnTo>
                    <a:lnTo>
                      <a:pt x="200" y="48"/>
                    </a:lnTo>
                    <a:lnTo>
                      <a:pt x="202" y="52"/>
                    </a:lnTo>
                    <a:lnTo>
                      <a:pt x="204" y="56"/>
                    </a:lnTo>
                    <a:lnTo>
                      <a:pt x="208" y="60"/>
                    </a:lnTo>
                    <a:lnTo>
                      <a:pt x="208" y="68"/>
                    </a:lnTo>
                    <a:lnTo>
                      <a:pt x="208" y="72"/>
                    </a:lnTo>
                    <a:lnTo>
                      <a:pt x="208" y="76"/>
                    </a:lnTo>
                    <a:lnTo>
                      <a:pt x="208" y="82"/>
                    </a:lnTo>
                    <a:lnTo>
                      <a:pt x="208" y="86"/>
                    </a:lnTo>
                    <a:lnTo>
                      <a:pt x="212" y="88"/>
                    </a:lnTo>
                    <a:lnTo>
                      <a:pt x="214" y="92"/>
                    </a:lnTo>
                    <a:lnTo>
                      <a:pt x="216" y="96"/>
                    </a:lnTo>
                    <a:lnTo>
                      <a:pt x="216" y="100"/>
                    </a:lnTo>
                    <a:lnTo>
                      <a:pt x="216" y="104"/>
                    </a:lnTo>
                    <a:lnTo>
                      <a:pt x="214" y="108"/>
                    </a:lnTo>
                    <a:lnTo>
                      <a:pt x="210" y="114"/>
                    </a:lnTo>
                    <a:lnTo>
                      <a:pt x="208" y="118"/>
                    </a:lnTo>
                    <a:lnTo>
                      <a:pt x="208" y="122"/>
                    </a:lnTo>
                    <a:lnTo>
                      <a:pt x="206" y="126"/>
                    </a:lnTo>
                    <a:lnTo>
                      <a:pt x="202" y="128"/>
                    </a:lnTo>
                    <a:lnTo>
                      <a:pt x="202" y="132"/>
                    </a:lnTo>
                    <a:lnTo>
                      <a:pt x="202" y="138"/>
                    </a:lnTo>
                    <a:lnTo>
                      <a:pt x="202" y="142"/>
                    </a:lnTo>
                    <a:lnTo>
                      <a:pt x="200" y="146"/>
                    </a:lnTo>
                    <a:lnTo>
                      <a:pt x="196" y="148"/>
                    </a:lnTo>
                    <a:lnTo>
                      <a:pt x="192" y="148"/>
                    </a:lnTo>
                    <a:lnTo>
                      <a:pt x="188" y="148"/>
                    </a:lnTo>
                    <a:lnTo>
                      <a:pt x="184" y="148"/>
                    </a:lnTo>
                    <a:lnTo>
                      <a:pt x="180" y="146"/>
                    </a:lnTo>
                    <a:lnTo>
                      <a:pt x="176" y="146"/>
                    </a:lnTo>
                    <a:lnTo>
                      <a:pt x="172" y="144"/>
                    </a:lnTo>
                    <a:lnTo>
                      <a:pt x="168" y="142"/>
                    </a:lnTo>
                    <a:lnTo>
                      <a:pt x="166" y="138"/>
                    </a:lnTo>
                    <a:lnTo>
                      <a:pt x="162" y="134"/>
                    </a:lnTo>
                    <a:lnTo>
                      <a:pt x="158" y="132"/>
                    </a:lnTo>
                    <a:lnTo>
                      <a:pt x="154" y="128"/>
                    </a:lnTo>
                    <a:lnTo>
                      <a:pt x="152" y="124"/>
                    </a:lnTo>
                    <a:lnTo>
                      <a:pt x="148" y="122"/>
                    </a:lnTo>
                    <a:lnTo>
                      <a:pt x="150" y="118"/>
                    </a:lnTo>
                    <a:lnTo>
                      <a:pt x="154" y="118"/>
                    </a:lnTo>
                    <a:lnTo>
                      <a:pt x="156" y="112"/>
                    </a:lnTo>
                    <a:lnTo>
                      <a:pt x="158" y="108"/>
                    </a:lnTo>
                    <a:lnTo>
                      <a:pt x="160" y="104"/>
                    </a:lnTo>
                    <a:lnTo>
                      <a:pt x="160" y="100"/>
                    </a:lnTo>
                    <a:lnTo>
                      <a:pt x="158" y="96"/>
                    </a:lnTo>
                    <a:lnTo>
                      <a:pt x="154" y="90"/>
                    </a:lnTo>
                    <a:lnTo>
                      <a:pt x="154" y="86"/>
                    </a:lnTo>
                    <a:lnTo>
                      <a:pt x="150" y="82"/>
                    </a:lnTo>
                    <a:lnTo>
                      <a:pt x="146" y="82"/>
                    </a:lnTo>
                    <a:lnTo>
                      <a:pt x="142" y="80"/>
                    </a:lnTo>
                    <a:lnTo>
                      <a:pt x="138" y="80"/>
                    </a:lnTo>
                    <a:lnTo>
                      <a:pt x="134" y="80"/>
                    </a:lnTo>
                    <a:lnTo>
                      <a:pt x="130" y="80"/>
                    </a:lnTo>
                    <a:lnTo>
                      <a:pt x="128" y="84"/>
                    </a:lnTo>
                    <a:lnTo>
                      <a:pt x="124" y="86"/>
                    </a:lnTo>
                    <a:lnTo>
                      <a:pt x="124" y="92"/>
                    </a:lnTo>
                    <a:lnTo>
                      <a:pt x="122" y="98"/>
                    </a:lnTo>
                    <a:lnTo>
                      <a:pt x="120" y="102"/>
                    </a:lnTo>
                    <a:lnTo>
                      <a:pt x="122" y="106"/>
                    </a:lnTo>
                    <a:lnTo>
                      <a:pt x="124" y="110"/>
                    </a:lnTo>
                    <a:lnTo>
                      <a:pt x="128" y="110"/>
                    </a:lnTo>
                    <a:lnTo>
                      <a:pt x="132" y="112"/>
                    </a:lnTo>
                    <a:lnTo>
                      <a:pt x="136" y="116"/>
                    </a:lnTo>
                    <a:lnTo>
                      <a:pt x="138" y="120"/>
                    </a:lnTo>
                    <a:lnTo>
                      <a:pt x="138" y="124"/>
                    </a:lnTo>
                    <a:lnTo>
                      <a:pt x="138" y="128"/>
                    </a:lnTo>
                    <a:lnTo>
                      <a:pt x="136" y="132"/>
                    </a:lnTo>
                    <a:lnTo>
                      <a:pt x="136" y="136"/>
                    </a:lnTo>
                    <a:lnTo>
                      <a:pt x="136" y="140"/>
                    </a:lnTo>
                    <a:lnTo>
                      <a:pt x="140" y="144"/>
                    </a:lnTo>
                    <a:lnTo>
                      <a:pt x="144" y="148"/>
                    </a:lnTo>
                    <a:lnTo>
                      <a:pt x="148" y="152"/>
                    </a:lnTo>
                    <a:lnTo>
                      <a:pt x="148" y="156"/>
                    </a:lnTo>
                    <a:lnTo>
                      <a:pt x="142" y="160"/>
                    </a:lnTo>
                    <a:lnTo>
                      <a:pt x="142" y="164"/>
                    </a:lnTo>
                    <a:lnTo>
                      <a:pt x="142" y="168"/>
                    </a:lnTo>
                    <a:lnTo>
                      <a:pt x="144" y="172"/>
                    </a:lnTo>
                    <a:lnTo>
                      <a:pt x="144" y="176"/>
                    </a:lnTo>
                    <a:lnTo>
                      <a:pt x="140" y="178"/>
                    </a:lnTo>
                    <a:lnTo>
                      <a:pt x="136" y="180"/>
                    </a:lnTo>
                    <a:lnTo>
                      <a:pt x="132" y="182"/>
                    </a:lnTo>
                    <a:lnTo>
                      <a:pt x="130" y="186"/>
                    </a:lnTo>
                    <a:lnTo>
                      <a:pt x="130" y="190"/>
                    </a:lnTo>
                    <a:lnTo>
                      <a:pt x="130" y="194"/>
                    </a:lnTo>
                    <a:lnTo>
                      <a:pt x="128" y="198"/>
                    </a:lnTo>
                    <a:lnTo>
                      <a:pt x="124" y="200"/>
                    </a:lnTo>
                    <a:lnTo>
                      <a:pt x="124" y="204"/>
                    </a:lnTo>
                    <a:lnTo>
                      <a:pt x="122" y="210"/>
                    </a:lnTo>
                    <a:lnTo>
                      <a:pt x="122" y="214"/>
                    </a:lnTo>
                    <a:lnTo>
                      <a:pt x="114" y="214"/>
                    </a:lnTo>
                    <a:lnTo>
                      <a:pt x="110" y="214"/>
                    </a:lnTo>
                    <a:lnTo>
                      <a:pt x="106" y="214"/>
                    </a:lnTo>
                    <a:lnTo>
                      <a:pt x="102" y="214"/>
                    </a:lnTo>
                    <a:lnTo>
                      <a:pt x="100" y="210"/>
                    </a:lnTo>
                    <a:lnTo>
                      <a:pt x="96" y="206"/>
                    </a:lnTo>
                    <a:lnTo>
                      <a:pt x="92" y="202"/>
                    </a:lnTo>
                    <a:lnTo>
                      <a:pt x="92" y="198"/>
                    </a:lnTo>
                    <a:lnTo>
                      <a:pt x="94" y="194"/>
                    </a:lnTo>
                    <a:lnTo>
                      <a:pt x="94" y="190"/>
                    </a:lnTo>
                    <a:lnTo>
                      <a:pt x="94" y="186"/>
                    </a:lnTo>
                    <a:lnTo>
                      <a:pt x="94" y="182"/>
                    </a:lnTo>
                    <a:lnTo>
                      <a:pt x="92" y="178"/>
                    </a:lnTo>
                    <a:lnTo>
                      <a:pt x="88" y="172"/>
                    </a:lnTo>
                    <a:lnTo>
                      <a:pt x="86" y="168"/>
                    </a:lnTo>
                    <a:lnTo>
                      <a:pt x="80" y="164"/>
                    </a:lnTo>
                    <a:lnTo>
                      <a:pt x="78" y="160"/>
                    </a:lnTo>
                    <a:lnTo>
                      <a:pt x="70" y="152"/>
                    </a:lnTo>
                    <a:lnTo>
                      <a:pt x="66" y="150"/>
                    </a:lnTo>
                    <a:lnTo>
                      <a:pt x="62" y="148"/>
                    </a:lnTo>
                    <a:lnTo>
                      <a:pt x="58" y="148"/>
                    </a:lnTo>
                    <a:lnTo>
                      <a:pt x="54" y="148"/>
                    </a:lnTo>
                    <a:lnTo>
                      <a:pt x="50" y="150"/>
                    </a:lnTo>
                    <a:lnTo>
                      <a:pt x="46" y="152"/>
                    </a:lnTo>
                    <a:lnTo>
                      <a:pt x="42" y="152"/>
                    </a:lnTo>
                    <a:lnTo>
                      <a:pt x="40" y="158"/>
                    </a:lnTo>
                    <a:lnTo>
                      <a:pt x="40" y="162"/>
                    </a:lnTo>
                    <a:lnTo>
                      <a:pt x="38" y="166"/>
                    </a:lnTo>
                    <a:lnTo>
                      <a:pt x="38" y="170"/>
                    </a:lnTo>
                    <a:lnTo>
                      <a:pt x="38" y="174"/>
                    </a:lnTo>
                    <a:lnTo>
                      <a:pt x="38" y="178"/>
                    </a:lnTo>
                    <a:lnTo>
                      <a:pt x="38" y="182"/>
                    </a:lnTo>
                    <a:lnTo>
                      <a:pt x="40" y="186"/>
                    </a:lnTo>
                    <a:lnTo>
                      <a:pt x="40" y="190"/>
                    </a:lnTo>
                    <a:lnTo>
                      <a:pt x="40" y="194"/>
                    </a:lnTo>
                    <a:lnTo>
                      <a:pt x="40" y="202"/>
                    </a:lnTo>
                    <a:lnTo>
                      <a:pt x="40" y="206"/>
                    </a:lnTo>
                    <a:lnTo>
                      <a:pt x="40" y="210"/>
                    </a:lnTo>
                    <a:lnTo>
                      <a:pt x="40" y="214"/>
                    </a:lnTo>
                    <a:lnTo>
                      <a:pt x="44" y="216"/>
                    </a:lnTo>
                    <a:lnTo>
                      <a:pt x="48" y="218"/>
                    </a:lnTo>
                    <a:lnTo>
                      <a:pt x="54" y="222"/>
                    </a:lnTo>
                    <a:lnTo>
                      <a:pt x="58" y="222"/>
                    </a:lnTo>
                    <a:lnTo>
                      <a:pt x="62" y="224"/>
                    </a:lnTo>
                    <a:lnTo>
                      <a:pt x="66" y="226"/>
                    </a:lnTo>
                    <a:lnTo>
                      <a:pt x="70" y="226"/>
                    </a:lnTo>
                    <a:lnTo>
                      <a:pt x="74" y="226"/>
                    </a:lnTo>
                    <a:lnTo>
                      <a:pt x="80" y="228"/>
                    </a:lnTo>
                    <a:lnTo>
                      <a:pt x="84" y="230"/>
                    </a:lnTo>
                    <a:lnTo>
                      <a:pt x="90" y="232"/>
                    </a:lnTo>
                    <a:lnTo>
                      <a:pt x="94" y="238"/>
                    </a:lnTo>
                    <a:lnTo>
                      <a:pt x="96" y="242"/>
                    </a:lnTo>
                    <a:lnTo>
                      <a:pt x="96" y="246"/>
                    </a:lnTo>
                    <a:lnTo>
                      <a:pt x="98" y="250"/>
                    </a:lnTo>
                    <a:lnTo>
                      <a:pt x="100" y="254"/>
                    </a:lnTo>
                    <a:lnTo>
                      <a:pt x="102" y="258"/>
                    </a:lnTo>
                    <a:lnTo>
                      <a:pt x="106" y="260"/>
                    </a:lnTo>
                    <a:lnTo>
                      <a:pt x="106" y="264"/>
                    </a:lnTo>
                    <a:lnTo>
                      <a:pt x="106" y="268"/>
                    </a:lnTo>
                    <a:lnTo>
                      <a:pt x="106" y="272"/>
                    </a:lnTo>
                    <a:lnTo>
                      <a:pt x="106" y="276"/>
                    </a:lnTo>
                    <a:lnTo>
                      <a:pt x="104" y="280"/>
                    </a:lnTo>
                    <a:lnTo>
                      <a:pt x="100" y="284"/>
                    </a:lnTo>
                    <a:lnTo>
                      <a:pt x="100" y="290"/>
                    </a:lnTo>
                    <a:lnTo>
                      <a:pt x="98" y="294"/>
                    </a:lnTo>
                    <a:lnTo>
                      <a:pt x="98" y="298"/>
                    </a:lnTo>
                    <a:lnTo>
                      <a:pt x="96" y="302"/>
                    </a:lnTo>
                    <a:lnTo>
                      <a:pt x="92" y="304"/>
                    </a:lnTo>
                    <a:lnTo>
                      <a:pt x="84" y="312"/>
                    </a:lnTo>
                    <a:lnTo>
                      <a:pt x="82" y="316"/>
                    </a:lnTo>
                    <a:lnTo>
                      <a:pt x="82" y="322"/>
                    </a:lnTo>
                    <a:lnTo>
                      <a:pt x="82" y="326"/>
                    </a:lnTo>
                    <a:lnTo>
                      <a:pt x="80" y="330"/>
                    </a:lnTo>
                    <a:lnTo>
                      <a:pt x="78" y="334"/>
                    </a:lnTo>
                    <a:lnTo>
                      <a:pt x="78" y="338"/>
                    </a:lnTo>
                    <a:lnTo>
                      <a:pt x="82" y="342"/>
                    </a:lnTo>
                    <a:lnTo>
                      <a:pt x="82" y="346"/>
                    </a:lnTo>
                    <a:lnTo>
                      <a:pt x="80" y="350"/>
                    </a:lnTo>
                    <a:lnTo>
                      <a:pt x="76" y="354"/>
                    </a:lnTo>
                    <a:lnTo>
                      <a:pt x="74" y="358"/>
                    </a:lnTo>
                    <a:lnTo>
                      <a:pt x="74" y="362"/>
                    </a:lnTo>
                    <a:lnTo>
                      <a:pt x="74" y="366"/>
                    </a:lnTo>
                    <a:lnTo>
                      <a:pt x="74" y="370"/>
                    </a:lnTo>
                    <a:lnTo>
                      <a:pt x="72" y="374"/>
                    </a:lnTo>
                    <a:lnTo>
                      <a:pt x="72" y="378"/>
                    </a:lnTo>
                    <a:lnTo>
                      <a:pt x="72" y="384"/>
                    </a:lnTo>
                    <a:lnTo>
                      <a:pt x="72" y="390"/>
                    </a:lnTo>
                    <a:lnTo>
                      <a:pt x="72" y="394"/>
                    </a:lnTo>
                    <a:lnTo>
                      <a:pt x="76" y="396"/>
                    </a:lnTo>
                    <a:lnTo>
                      <a:pt x="80" y="398"/>
                    </a:lnTo>
                    <a:lnTo>
                      <a:pt x="80" y="402"/>
                    </a:lnTo>
                    <a:lnTo>
                      <a:pt x="78" y="406"/>
                    </a:lnTo>
                    <a:lnTo>
                      <a:pt x="78" y="410"/>
                    </a:lnTo>
                    <a:lnTo>
                      <a:pt x="70" y="410"/>
                    </a:lnTo>
                    <a:lnTo>
                      <a:pt x="66" y="412"/>
                    </a:lnTo>
                    <a:lnTo>
                      <a:pt x="62" y="418"/>
                    </a:lnTo>
                    <a:lnTo>
                      <a:pt x="60" y="422"/>
                    </a:lnTo>
                    <a:lnTo>
                      <a:pt x="58" y="426"/>
                    </a:lnTo>
                    <a:lnTo>
                      <a:pt x="54" y="430"/>
                    </a:lnTo>
                    <a:lnTo>
                      <a:pt x="50" y="432"/>
                    </a:lnTo>
                    <a:lnTo>
                      <a:pt x="48" y="436"/>
                    </a:lnTo>
                    <a:lnTo>
                      <a:pt x="48" y="440"/>
                    </a:lnTo>
                    <a:lnTo>
                      <a:pt x="50" y="444"/>
                    </a:lnTo>
                    <a:lnTo>
                      <a:pt x="50" y="448"/>
                    </a:lnTo>
                    <a:lnTo>
                      <a:pt x="50" y="452"/>
                    </a:lnTo>
                    <a:lnTo>
                      <a:pt x="52" y="456"/>
                    </a:lnTo>
                    <a:lnTo>
                      <a:pt x="56" y="458"/>
                    </a:lnTo>
                    <a:lnTo>
                      <a:pt x="60" y="458"/>
                    </a:lnTo>
                    <a:lnTo>
                      <a:pt x="68" y="460"/>
                    </a:lnTo>
                    <a:lnTo>
                      <a:pt x="72" y="456"/>
                    </a:lnTo>
                    <a:lnTo>
                      <a:pt x="74" y="464"/>
                    </a:lnTo>
                    <a:lnTo>
                      <a:pt x="74" y="468"/>
                    </a:lnTo>
                    <a:lnTo>
                      <a:pt x="74" y="472"/>
                    </a:lnTo>
                    <a:lnTo>
                      <a:pt x="70" y="472"/>
                    </a:lnTo>
                    <a:lnTo>
                      <a:pt x="68" y="468"/>
                    </a:lnTo>
                    <a:lnTo>
                      <a:pt x="64" y="468"/>
                    </a:lnTo>
                    <a:lnTo>
                      <a:pt x="60" y="468"/>
                    </a:lnTo>
                    <a:lnTo>
                      <a:pt x="58" y="472"/>
                    </a:lnTo>
                    <a:lnTo>
                      <a:pt x="56" y="476"/>
                    </a:lnTo>
                    <a:lnTo>
                      <a:pt x="56" y="480"/>
                    </a:lnTo>
                    <a:lnTo>
                      <a:pt x="52" y="48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ltGray">
              <a:xfrm>
                <a:off x="4890" y="3982"/>
                <a:ext cx="69" cy="79"/>
              </a:xfrm>
              <a:custGeom>
                <a:avLst/>
                <a:gdLst/>
                <a:ahLst/>
                <a:cxnLst>
                  <a:cxn ang="0">
                    <a:pos x="32" y="74"/>
                  </a:cxn>
                  <a:cxn ang="0">
                    <a:pos x="34" y="70"/>
                  </a:cxn>
                  <a:cxn ang="0">
                    <a:pos x="36" y="66"/>
                  </a:cxn>
                  <a:cxn ang="0">
                    <a:pos x="40" y="66"/>
                  </a:cxn>
                  <a:cxn ang="0">
                    <a:pos x="44" y="64"/>
                  </a:cxn>
                  <a:cxn ang="0">
                    <a:pos x="44" y="60"/>
                  </a:cxn>
                  <a:cxn ang="0">
                    <a:pos x="48" y="60"/>
                  </a:cxn>
                  <a:cxn ang="0">
                    <a:pos x="52" y="58"/>
                  </a:cxn>
                  <a:cxn ang="0">
                    <a:pos x="52" y="54"/>
                  </a:cxn>
                  <a:cxn ang="0">
                    <a:pos x="56" y="52"/>
                  </a:cxn>
                  <a:cxn ang="0">
                    <a:pos x="58" y="48"/>
                  </a:cxn>
                  <a:cxn ang="0">
                    <a:pos x="60" y="44"/>
                  </a:cxn>
                  <a:cxn ang="0">
                    <a:pos x="60" y="40"/>
                  </a:cxn>
                  <a:cxn ang="0">
                    <a:pos x="60" y="36"/>
                  </a:cxn>
                  <a:cxn ang="0">
                    <a:pos x="64" y="36"/>
                  </a:cxn>
                  <a:cxn ang="0">
                    <a:pos x="68" y="34"/>
                  </a:cxn>
                  <a:cxn ang="0">
                    <a:pos x="68" y="30"/>
                  </a:cxn>
                  <a:cxn ang="0">
                    <a:pos x="64" y="28"/>
                  </a:cxn>
                  <a:cxn ang="0">
                    <a:pos x="62" y="24"/>
                  </a:cxn>
                  <a:cxn ang="0">
                    <a:pos x="60" y="20"/>
                  </a:cxn>
                  <a:cxn ang="0">
                    <a:pos x="58" y="16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2" y="6"/>
                  </a:cxn>
                  <a:cxn ang="0">
                    <a:pos x="50" y="2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8" y="4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0" y="12"/>
                  </a:cxn>
                  <a:cxn ang="0">
                    <a:pos x="10" y="16"/>
                  </a:cxn>
                  <a:cxn ang="0">
                    <a:pos x="10" y="20"/>
                  </a:cxn>
                  <a:cxn ang="0">
                    <a:pos x="8" y="26"/>
                  </a:cxn>
                  <a:cxn ang="0">
                    <a:pos x="4" y="26"/>
                  </a:cxn>
                  <a:cxn ang="0">
                    <a:pos x="0" y="30"/>
                  </a:cxn>
                  <a:cxn ang="0">
                    <a:pos x="2" y="36"/>
                  </a:cxn>
                  <a:cxn ang="0">
                    <a:pos x="2" y="40"/>
                  </a:cxn>
                  <a:cxn ang="0">
                    <a:pos x="4" y="44"/>
                  </a:cxn>
                  <a:cxn ang="0">
                    <a:pos x="8" y="46"/>
                  </a:cxn>
                  <a:cxn ang="0">
                    <a:pos x="12" y="46"/>
                  </a:cxn>
                  <a:cxn ang="0">
                    <a:pos x="12" y="50"/>
                  </a:cxn>
                  <a:cxn ang="0">
                    <a:pos x="12" y="54"/>
                  </a:cxn>
                  <a:cxn ang="0">
                    <a:pos x="12" y="58"/>
                  </a:cxn>
                  <a:cxn ang="0">
                    <a:pos x="16" y="60"/>
                  </a:cxn>
                  <a:cxn ang="0">
                    <a:pos x="16" y="64"/>
                  </a:cxn>
                  <a:cxn ang="0">
                    <a:pos x="16" y="68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28" y="76"/>
                  </a:cxn>
                  <a:cxn ang="0">
                    <a:pos x="32" y="78"/>
                  </a:cxn>
                  <a:cxn ang="0">
                    <a:pos x="36" y="78"/>
                  </a:cxn>
                  <a:cxn ang="0">
                    <a:pos x="38" y="74"/>
                  </a:cxn>
                  <a:cxn ang="0">
                    <a:pos x="40" y="70"/>
                  </a:cxn>
                  <a:cxn ang="0">
                    <a:pos x="42" y="66"/>
                  </a:cxn>
                  <a:cxn ang="0">
                    <a:pos x="46" y="66"/>
                  </a:cxn>
                  <a:cxn ang="0">
                    <a:pos x="48" y="62"/>
                  </a:cxn>
                </a:cxnLst>
                <a:rect l="0" t="0" r="r" b="b"/>
                <a:pathLst>
                  <a:path w="69" h="79">
                    <a:moveTo>
                      <a:pt x="32" y="74"/>
                    </a:moveTo>
                    <a:lnTo>
                      <a:pt x="34" y="70"/>
                    </a:lnTo>
                    <a:lnTo>
                      <a:pt x="36" y="66"/>
                    </a:lnTo>
                    <a:lnTo>
                      <a:pt x="40" y="66"/>
                    </a:lnTo>
                    <a:lnTo>
                      <a:pt x="44" y="64"/>
                    </a:lnTo>
                    <a:lnTo>
                      <a:pt x="44" y="60"/>
                    </a:lnTo>
                    <a:lnTo>
                      <a:pt x="48" y="60"/>
                    </a:lnTo>
                    <a:lnTo>
                      <a:pt x="52" y="58"/>
                    </a:lnTo>
                    <a:lnTo>
                      <a:pt x="52" y="54"/>
                    </a:lnTo>
                    <a:lnTo>
                      <a:pt x="56" y="52"/>
                    </a:lnTo>
                    <a:lnTo>
                      <a:pt x="58" y="48"/>
                    </a:lnTo>
                    <a:lnTo>
                      <a:pt x="60" y="44"/>
                    </a:lnTo>
                    <a:lnTo>
                      <a:pt x="60" y="40"/>
                    </a:lnTo>
                    <a:lnTo>
                      <a:pt x="60" y="36"/>
                    </a:lnTo>
                    <a:lnTo>
                      <a:pt x="64" y="36"/>
                    </a:lnTo>
                    <a:lnTo>
                      <a:pt x="68" y="34"/>
                    </a:lnTo>
                    <a:lnTo>
                      <a:pt x="68" y="30"/>
                    </a:lnTo>
                    <a:lnTo>
                      <a:pt x="64" y="28"/>
                    </a:lnTo>
                    <a:lnTo>
                      <a:pt x="62" y="24"/>
                    </a:lnTo>
                    <a:lnTo>
                      <a:pt x="60" y="20"/>
                    </a:lnTo>
                    <a:lnTo>
                      <a:pt x="58" y="16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50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4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0" y="12"/>
                    </a:lnTo>
                    <a:lnTo>
                      <a:pt x="10" y="16"/>
                    </a:lnTo>
                    <a:lnTo>
                      <a:pt x="10" y="20"/>
                    </a:lnTo>
                    <a:lnTo>
                      <a:pt x="8" y="26"/>
                    </a:lnTo>
                    <a:lnTo>
                      <a:pt x="4" y="26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2" y="40"/>
                    </a:lnTo>
                    <a:lnTo>
                      <a:pt x="4" y="44"/>
                    </a:lnTo>
                    <a:lnTo>
                      <a:pt x="8" y="46"/>
                    </a:lnTo>
                    <a:lnTo>
                      <a:pt x="12" y="46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2" y="58"/>
                    </a:lnTo>
                    <a:lnTo>
                      <a:pt x="16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2" y="78"/>
                    </a:lnTo>
                    <a:lnTo>
                      <a:pt x="36" y="78"/>
                    </a:lnTo>
                    <a:lnTo>
                      <a:pt x="38" y="74"/>
                    </a:lnTo>
                    <a:lnTo>
                      <a:pt x="40" y="70"/>
                    </a:lnTo>
                    <a:lnTo>
                      <a:pt x="42" y="66"/>
                    </a:lnTo>
                    <a:lnTo>
                      <a:pt x="46" y="66"/>
                    </a:lnTo>
                    <a:lnTo>
                      <a:pt x="48" y="6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ltGray">
              <a:xfrm>
                <a:off x="4842" y="3950"/>
                <a:ext cx="39" cy="45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18" y="40"/>
                  </a:cxn>
                  <a:cxn ang="0">
                    <a:pos x="20" y="36"/>
                  </a:cxn>
                  <a:cxn ang="0">
                    <a:pos x="24" y="36"/>
                  </a:cxn>
                  <a:cxn ang="0">
                    <a:pos x="26" y="32"/>
                  </a:cxn>
                  <a:cxn ang="0">
                    <a:pos x="30" y="30"/>
                  </a:cxn>
                  <a:cxn ang="0">
                    <a:pos x="34" y="28"/>
                  </a:cxn>
                  <a:cxn ang="0">
                    <a:pos x="38" y="24"/>
                  </a:cxn>
                  <a:cxn ang="0">
                    <a:pos x="38" y="20"/>
                  </a:cxn>
                  <a:cxn ang="0">
                    <a:pos x="38" y="16"/>
                  </a:cxn>
                  <a:cxn ang="0">
                    <a:pos x="36" y="12"/>
                  </a:cxn>
                  <a:cxn ang="0">
                    <a:pos x="34" y="8"/>
                  </a:cxn>
                  <a:cxn ang="0">
                    <a:pos x="30" y="6"/>
                  </a:cxn>
                  <a:cxn ang="0">
                    <a:pos x="26" y="4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2" y="18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6" y="38"/>
                  </a:cxn>
                  <a:cxn ang="0">
                    <a:pos x="10" y="36"/>
                  </a:cxn>
                  <a:cxn ang="0">
                    <a:pos x="10" y="40"/>
                  </a:cxn>
                  <a:cxn ang="0">
                    <a:pos x="14" y="42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39" h="45">
                    <a:moveTo>
                      <a:pt x="18" y="44"/>
                    </a:moveTo>
                    <a:lnTo>
                      <a:pt x="18" y="40"/>
                    </a:lnTo>
                    <a:lnTo>
                      <a:pt x="20" y="36"/>
                    </a:lnTo>
                    <a:lnTo>
                      <a:pt x="24" y="36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4" y="28"/>
                    </a:lnTo>
                    <a:lnTo>
                      <a:pt x="38" y="24"/>
                    </a:lnTo>
                    <a:lnTo>
                      <a:pt x="38" y="20"/>
                    </a:lnTo>
                    <a:lnTo>
                      <a:pt x="38" y="16"/>
                    </a:lnTo>
                    <a:lnTo>
                      <a:pt x="36" y="12"/>
                    </a:lnTo>
                    <a:lnTo>
                      <a:pt x="34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6" y="38"/>
                    </a:lnTo>
                    <a:lnTo>
                      <a:pt x="10" y="36"/>
                    </a:lnTo>
                    <a:lnTo>
                      <a:pt x="10" y="40"/>
                    </a:lnTo>
                    <a:lnTo>
                      <a:pt x="14" y="42"/>
                    </a:lnTo>
                    <a:lnTo>
                      <a:pt x="18" y="44"/>
                    </a:lnTo>
                    <a:lnTo>
                      <a:pt x="18" y="4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ltGray">
              <a:xfrm>
                <a:off x="4850" y="4116"/>
                <a:ext cx="61" cy="55"/>
              </a:xfrm>
              <a:custGeom>
                <a:avLst/>
                <a:gdLst/>
                <a:ahLst/>
                <a:cxnLst>
                  <a:cxn ang="0">
                    <a:pos x="60" y="4"/>
                  </a:cxn>
                  <a:cxn ang="0">
                    <a:pos x="60" y="8"/>
                  </a:cxn>
                  <a:cxn ang="0">
                    <a:pos x="60" y="12"/>
                  </a:cxn>
                  <a:cxn ang="0">
                    <a:pos x="58" y="16"/>
                  </a:cxn>
                  <a:cxn ang="0">
                    <a:pos x="56" y="20"/>
                  </a:cxn>
                  <a:cxn ang="0">
                    <a:pos x="52" y="22"/>
                  </a:cxn>
                  <a:cxn ang="0">
                    <a:pos x="52" y="26"/>
                  </a:cxn>
                  <a:cxn ang="0">
                    <a:pos x="52" y="30"/>
                  </a:cxn>
                  <a:cxn ang="0">
                    <a:pos x="52" y="34"/>
                  </a:cxn>
                  <a:cxn ang="0">
                    <a:pos x="52" y="38"/>
                  </a:cxn>
                  <a:cxn ang="0">
                    <a:pos x="48" y="38"/>
                  </a:cxn>
                  <a:cxn ang="0">
                    <a:pos x="44" y="38"/>
                  </a:cxn>
                  <a:cxn ang="0">
                    <a:pos x="42" y="42"/>
                  </a:cxn>
                  <a:cxn ang="0">
                    <a:pos x="42" y="46"/>
                  </a:cxn>
                  <a:cxn ang="0">
                    <a:pos x="36" y="46"/>
                  </a:cxn>
                  <a:cxn ang="0">
                    <a:pos x="32" y="46"/>
                  </a:cxn>
                  <a:cxn ang="0">
                    <a:pos x="30" y="50"/>
                  </a:cxn>
                  <a:cxn ang="0">
                    <a:pos x="28" y="54"/>
                  </a:cxn>
                  <a:cxn ang="0">
                    <a:pos x="24" y="54"/>
                  </a:cxn>
                  <a:cxn ang="0">
                    <a:pos x="20" y="54"/>
                  </a:cxn>
                  <a:cxn ang="0">
                    <a:pos x="14" y="52"/>
                  </a:cxn>
                  <a:cxn ang="0">
                    <a:pos x="10" y="50"/>
                  </a:cxn>
                  <a:cxn ang="0">
                    <a:pos x="8" y="46"/>
                  </a:cxn>
                  <a:cxn ang="0">
                    <a:pos x="4" y="44"/>
                  </a:cxn>
                  <a:cxn ang="0">
                    <a:pos x="2" y="40"/>
                  </a:cxn>
                  <a:cxn ang="0">
                    <a:pos x="2" y="36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4" y="16"/>
                  </a:cxn>
                  <a:cxn ang="0">
                    <a:pos x="4" y="12"/>
                  </a:cxn>
                  <a:cxn ang="0">
                    <a:pos x="8" y="12"/>
                  </a:cxn>
                  <a:cxn ang="0">
                    <a:pos x="10" y="8"/>
                  </a:cxn>
                  <a:cxn ang="0">
                    <a:pos x="14" y="6"/>
                  </a:cxn>
                  <a:cxn ang="0">
                    <a:pos x="18" y="4"/>
                  </a:cxn>
                  <a:cxn ang="0">
                    <a:pos x="22" y="4"/>
                  </a:cxn>
                  <a:cxn ang="0">
                    <a:pos x="26" y="2"/>
                  </a:cxn>
                  <a:cxn ang="0">
                    <a:pos x="30" y="2"/>
                  </a:cxn>
                  <a:cxn ang="0">
                    <a:pos x="34" y="2"/>
                  </a:cxn>
                  <a:cxn ang="0">
                    <a:pos x="38" y="2"/>
                  </a:cxn>
                  <a:cxn ang="0">
                    <a:pos x="42" y="2"/>
                  </a:cxn>
                  <a:cxn ang="0">
                    <a:pos x="48" y="0"/>
                  </a:cxn>
                  <a:cxn ang="0">
                    <a:pos x="52" y="0"/>
                  </a:cxn>
                  <a:cxn ang="0">
                    <a:pos x="56" y="0"/>
                  </a:cxn>
                  <a:cxn ang="0">
                    <a:pos x="60" y="2"/>
                  </a:cxn>
                  <a:cxn ang="0">
                    <a:pos x="60" y="4"/>
                  </a:cxn>
                </a:cxnLst>
                <a:rect l="0" t="0" r="r" b="b"/>
                <a:pathLst>
                  <a:path w="61" h="55">
                    <a:moveTo>
                      <a:pt x="60" y="4"/>
                    </a:moveTo>
                    <a:lnTo>
                      <a:pt x="60" y="8"/>
                    </a:lnTo>
                    <a:lnTo>
                      <a:pt x="60" y="12"/>
                    </a:lnTo>
                    <a:lnTo>
                      <a:pt x="58" y="16"/>
                    </a:lnTo>
                    <a:lnTo>
                      <a:pt x="56" y="20"/>
                    </a:lnTo>
                    <a:lnTo>
                      <a:pt x="52" y="22"/>
                    </a:lnTo>
                    <a:lnTo>
                      <a:pt x="52" y="26"/>
                    </a:lnTo>
                    <a:lnTo>
                      <a:pt x="52" y="30"/>
                    </a:lnTo>
                    <a:lnTo>
                      <a:pt x="52" y="34"/>
                    </a:lnTo>
                    <a:lnTo>
                      <a:pt x="52" y="38"/>
                    </a:lnTo>
                    <a:lnTo>
                      <a:pt x="48" y="38"/>
                    </a:lnTo>
                    <a:lnTo>
                      <a:pt x="44" y="38"/>
                    </a:lnTo>
                    <a:lnTo>
                      <a:pt x="42" y="42"/>
                    </a:lnTo>
                    <a:lnTo>
                      <a:pt x="42" y="46"/>
                    </a:lnTo>
                    <a:lnTo>
                      <a:pt x="36" y="46"/>
                    </a:lnTo>
                    <a:lnTo>
                      <a:pt x="32" y="46"/>
                    </a:lnTo>
                    <a:lnTo>
                      <a:pt x="30" y="50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4"/>
                    </a:lnTo>
                    <a:lnTo>
                      <a:pt x="14" y="52"/>
                    </a:lnTo>
                    <a:lnTo>
                      <a:pt x="10" y="50"/>
                    </a:lnTo>
                    <a:lnTo>
                      <a:pt x="8" y="46"/>
                    </a:lnTo>
                    <a:lnTo>
                      <a:pt x="4" y="44"/>
                    </a:lnTo>
                    <a:lnTo>
                      <a:pt x="2" y="4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6"/>
                    </a:lnTo>
                    <a:lnTo>
                      <a:pt x="4" y="12"/>
                    </a:lnTo>
                    <a:lnTo>
                      <a:pt x="8" y="12"/>
                    </a:lnTo>
                    <a:lnTo>
                      <a:pt x="10" y="8"/>
                    </a:lnTo>
                    <a:lnTo>
                      <a:pt x="14" y="6"/>
                    </a:lnTo>
                    <a:lnTo>
                      <a:pt x="18" y="4"/>
                    </a:lnTo>
                    <a:lnTo>
                      <a:pt x="22" y="4"/>
                    </a:lnTo>
                    <a:lnTo>
                      <a:pt x="26" y="2"/>
                    </a:lnTo>
                    <a:lnTo>
                      <a:pt x="30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0" y="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ltGray">
              <a:xfrm>
                <a:off x="5384" y="3480"/>
                <a:ext cx="13" cy="15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2" y="8"/>
                  </a:cxn>
                  <a:cxn ang="0">
                    <a:pos x="12" y="4"/>
                  </a:cxn>
                  <a:cxn ang="0">
                    <a:pos x="6" y="0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2" y="14"/>
                  </a:cxn>
                  <a:cxn ang="0">
                    <a:pos x="6" y="14"/>
                  </a:cxn>
                  <a:cxn ang="0">
                    <a:pos x="4" y="12"/>
                  </a:cxn>
                </a:cxnLst>
                <a:rect l="0" t="0" r="r" b="b"/>
                <a:pathLst>
                  <a:path w="13" h="15">
                    <a:moveTo>
                      <a:pt x="4" y="12"/>
                    </a:moveTo>
                    <a:lnTo>
                      <a:pt x="8" y="12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6" y="0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6" y="14"/>
                    </a:lnTo>
                    <a:lnTo>
                      <a:pt x="4" y="1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ltGray">
              <a:xfrm>
                <a:off x="5634" y="3898"/>
                <a:ext cx="27" cy="17"/>
              </a:xfrm>
              <a:custGeom>
                <a:avLst/>
                <a:gdLst/>
                <a:ahLst/>
                <a:cxnLst>
                  <a:cxn ang="0">
                    <a:pos x="18" y="10"/>
                  </a:cxn>
                  <a:cxn ang="0">
                    <a:pos x="16" y="14"/>
                  </a:cxn>
                  <a:cxn ang="0">
                    <a:pos x="12" y="16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8" y="2"/>
                  </a:cxn>
                  <a:cxn ang="0">
                    <a:pos x="22" y="2"/>
                  </a:cxn>
                  <a:cxn ang="0">
                    <a:pos x="26" y="2"/>
                  </a:cxn>
                  <a:cxn ang="0">
                    <a:pos x="26" y="6"/>
                  </a:cxn>
                  <a:cxn ang="0">
                    <a:pos x="22" y="8"/>
                  </a:cxn>
                  <a:cxn ang="0">
                    <a:pos x="18" y="10"/>
                  </a:cxn>
                  <a:cxn ang="0">
                    <a:pos x="16" y="14"/>
                  </a:cxn>
                  <a:cxn ang="0">
                    <a:pos x="18" y="10"/>
                  </a:cxn>
                </a:cxnLst>
                <a:rect l="0" t="0" r="r" b="b"/>
                <a:pathLst>
                  <a:path w="27" h="17">
                    <a:moveTo>
                      <a:pt x="18" y="10"/>
                    </a:moveTo>
                    <a:lnTo>
                      <a:pt x="16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6" y="6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8" y="1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ltGray">
              <a:xfrm>
                <a:off x="5640" y="3928"/>
                <a:ext cx="31" cy="21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6" y="18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8" y="20"/>
                  </a:cxn>
                  <a:cxn ang="0">
                    <a:pos x="22" y="18"/>
                  </a:cxn>
                  <a:cxn ang="0">
                    <a:pos x="26" y="18"/>
                  </a:cxn>
                  <a:cxn ang="0">
                    <a:pos x="30" y="14"/>
                  </a:cxn>
                  <a:cxn ang="0">
                    <a:pos x="30" y="10"/>
                  </a:cxn>
                  <a:cxn ang="0">
                    <a:pos x="28" y="6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4"/>
                  </a:cxn>
                  <a:cxn ang="0">
                    <a:pos x="10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0" y="16"/>
                  </a:cxn>
                  <a:cxn ang="0">
                    <a:pos x="2" y="18"/>
                  </a:cxn>
                </a:cxnLst>
                <a:rect l="0" t="0" r="r" b="b"/>
                <a:pathLst>
                  <a:path w="31" h="21">
                    <a:moveTo>
                      <a:pt x="2" y="18"/>
                    </a:moveTo>
                    <a:lnTo>
                      <a:pt x="6" y="18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8" y="20"/>
                    </a:lnTo>
                    <a:lnTo>
                      <a:pt x="22" y="18"/>
                    </a:lnTo>
                    <a:lnTo>
                      <a:pt x="26" y="18"/>
                    </a:lnTo>
                    <a:lnTo>
                      <a:pt x="30" y="14"/>
                    </a:lnTo>
                    <a:lnTo>
                      <a:pt x="30" y="10"/>
                    </a:lnTo>
                    <a:lnTo>
                      <a:pt x="28" y="6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4"/>
                    </a:lnTo>
                    <a:lnTo>
                      <a:pt x="10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2" y="1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5" name="Freeform 47"/>
              <p:cNvSpPr>
                <a:spLocks/>
              </p:cNvSpPr>
              <p:nvPr/>
            </p:nvSpPr>
            <p:spPr bwMode="ltGray">
              <a:xfrm>
                <a:off x="4726" y="4096"/>
                <a:ext cx="81" cy="59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4"/>
                  </a:cxn>
                  <a:cxn ang="0">
                    <a:pos x="80" y="8"/>
                  </a:cxn>
                  <a:cxn ang="0">
                    <a:pos x="80" y="12"/>
                  </a:cxn>
                  <a:cxn ang="0">
                    <a:pos x="78" y="16"/>
                  </a:cxn>
                  <a:cxn ang="0">
                    <a:pos x="74" y="18"/>
                  </a:cxn>
                  <a:cxn ang="0">
                    <a:pos x="70" y="20"/>
                  </a:cxn>
                  <a:cxn ang="0">
                    <a:pos x="68" y="24"/>
                  </a:cxn>
                  <a:cxn ang="0">
                    <a:pos x="64" y="26"/>
                  </a:cxn>
                  <a:cxn ang="0">
                    <a:pos x="62" y="30"/>
                  </a:cxn>
                  <a:cxn ang="0">
                    <a:pos x="58" y="32"/>
                  </a:cxn>
                  <a:cxn ang="0">
                    <a:pos x="56" y="36"/>
                  </a:cxn>
                  <a:cxn ang="0">
                    <a:pos x="52" y="38"/>
                  </a:cxn>
                  <a:cxn ang="0">
                    <a:pos x="50" y="42"/>
                  </a:cxn>
                  <a:cxn ang="0">
                    <a:pos x="46" y="44"/>
                  </a:cxn>
                  <a:cxn ang="0">
                    <a:pos x="42" y="50"/>
                  </a:cxn>
                  <a:cxn ang="0">
                    <a:pos x="42" y="54"/>
                  </a:cxn>
                  <a:cxn ang="0">
                    <a:pos x="38" y="56"/>
                  </a:cxn>
                  <a:cxn ang="0">
                    <a:pos x="34" y="58"/>
                  </a:cxn>
                  <a:cxn ang="0">
                    <a:pos x="30" y="58"/>
                  </a:cxn>
                  <a:cxn ang="0">
                    <a:pos x="24" y="58"/>
                  </a:cxn>
                  <a:cxn ang="0">
                    <a:pos x="20" y="58"/>
                  </a:cxn>
                  <a:cxn ang="0">
                    <a:pos x="16" y="58"/>
                  </a:cxn>
                  <a:cxn ang="0">
                    <a:pos x="12" y="58"/>
                  </a:cxn>
                  <a:cxn ang="0">
                    <a:pos x="8" y="58"/>
                  </a:cxn>
                  <a:cxn ang="0">
                    <a:pos x="6" y="54"/>
                  </a:cxn>
                  <a:cxn ang="0">
                    <a:pos x="2" y="52"/>
                  </a:cxn>
                  <a:cxn ang="0">
                    <a:pos x="0" y="48"/>
                  </a:cxn>
                  <a:cxn ang="0">
                    <a:pos x="0" y="44"/>
                  </a:cxn>
                  <a:cxn ang="0">
                    <a:pos x="0" y="40"/>
                  </a:cxn>
                  <a:cxn ang="0">
                    <a:pos x="0" y="36"/>
                  </a:cxn>
                  <a:cxn ang="0">
                    <a:pos x="0" y="32"/>
                  </a:cxn>
                  <a:cxn ang="0">
                    <a:pos x="2" y="28"/>
                  </a:cxn>
                  <a:cxn ang="0">
                    <a:pos x="2" y="24"/>
                  </a:cxn>
                  <a:cxn ang="0">
                    <a:pos x="2" y="20"/>
                  </a:cxn>
                  <a:cxn ang="0">
                    <a:pos x="2" y="16"/>
                  </a:cxn>
                  <a:cxn ang="0">
                    <a:pos x="4" y="12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4" y="8"/>
                  </a:cxn>
                  <a:cxn ang="0">
                    <a:pos x="18" y="8"/>
                  </a:cxn>
                  <a:cxn ang="0">
                    <a:pos x="22" y="6"/>
                  </a:cxn>
                  <a:cxn ang="0">
                    <a:pos x="26" y="4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8" y="0"/>
                  </a:cxn>
                  <a:cxn ang="0">
                    <a:pos x="42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4" y="0"/>
                  </a:cxn>
                  <a:cxn ang="0">
                    <a:pos x="58" y="0"/>
                  </a:cxn>
                  <a:cxn ang="0">
                    <a:pos x="62" y="0"/>
                  </a:cxn>
                  <a:cxn ang="0">
                    <a:pos x="66" y="0"/>
                  </a:cxn>
                  <a:cxn ang="0">
                    <a:pos x="70" y="0"/>
                  </a:cxn>
                  <a:cxn ang="0">
                    <a:pos x="74" y="0"/>
                  </a:cxn>
                  <a:cxn ang="0">
                    <a:pos x="78" y="0"/>
                  </a:cxn>
                  <a:cxn ang="0">
                    <a:pos x="80" y="0"/>
                  </a:cxn>
                </a:cxnLst>
                <a:rect l="0" t="0" r="r" b="b"/>
                <a:pathLst>
                  <a:path w="81" h="59">
                    <a:moveTo>
                      <a:pt x="80" y="0"/>
                    </a:moveTo>
                    <a:lnTo>
                      <a:pt x="80" y="4"/>
                    </a:lnTo>
                    <a:lnTo>
                      <a:pt x="80" y="8"/>
                    </a:lnTo>
                    <a:lnTo>
                      <a:pt x="80" y="12"/>
                    </a:lnTo>
                    <a:lnTo>
                      <a:pt x="78" y="16"/>
                    </a:lnTo>
                    <a:lnTo>
                      <a:pt x="74" y="18"/>
                    </a:lnTo>
                    <a:lnTo>
                      <a:pt x="70" y="20"/>
                    </a:lnTo>
                    <a:lnTo>
                      <a:pt x="68" y="24"/>
                    </a:lnTo>
                    <a:lnTo>
                      <a:pt x="64" y="26"/>
                    </a:lnTo>
                    <a:lnTo>
                      <a:pt x="62" y="30"/>
                    </a:lnTo>
                    <a:lnTo>
                      <a:pt x="58" y="32"/>
                    </a:lnTo>
                    <a:lnTo>
                      <a:pt x="56" y="36"/>
                    </a:lnTo>
                    <a:lnTo>
                      <a:pt x="52" y="38"/>
                    </a:lnTo>
                    <a:lnTo>
                      <a:pt x="50" y="42"/>
                    </a:lnTo>
                    <a:lnTo>
                      <a:pt x="46" y="44"/>
                    </a:lnTo>
                    <a:lnTo>
                      <a:pt x="42" y="50"/>
                    </a:lnTo>
                    <a:lnTo>
                      <a:pt x="42" y="54"/>
                    </a:lnTo>
                    <a:lnTo>
                      <a:pt x="38" y="56"/>
                    </a:lnTo>
                    <a:lnTo>
                      <a:pt x="34" y="58"/>
                    </a:lnTo>
                    <a:lnTo>
                      <a:pt x="30" y="58"/>
                    </a:lnTo>
                    <a:lnTo>
                      <a:pt x="24" y="58"/>
                    </a:lnTo>
                    <a:lnTo>
                      <a:pt x="20" y="58"/>
                    </a:lnTo>
                    <a:lnTo>
                      <a:pt x="16" y="58"/>
                    </a:lnTo>
                    <a:lnTo>
                      <a:pt x="12" y="58"/>
                    </a:lnTo>
                    <a:lnTo>
                      <a:pt x="8" y="58"/>
                    </a:lnTo>
                    <a:lnTo>
                      <a:pt x="6" y="54"/>
                    </a:lnTo>
                    <a:lnTo>
                      <a:pt x="2" y="52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2" y="28"/>
                    </a:lnTo>
                    <a:lnTo>
                      <a:pt x="2" y="24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4" y="12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22" y="6"/>
                    </a:lnTo>
                    <a:lnTo>
                      <a:pt x="26" y="4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6" name="Freeform 48"/>
              <p:cNvSpPr>
                <a:spLocks/>
              </p:cNvSpPr>
              <p:nvPr/>
            </p:nvSpPr>
            <p:spPr bwMode="ltGray">
              <a:xfrm>
                <a:off x="4732" y="4174"/>
                <a:ext cx="107" cy="99"/>
              </a:xfrm>
              <a:custGeom>
                <a:avLst/>
                <a:gdLst/>
                <a:ahLst/>
                <a:cxnLst>
                  <a:cxn ang="0">
                    <a:pos x="106" y="8"/>
                  </a:cxn>
                  <a:cxn ang="0">
                    <a:pos x="106" y="16"/>
                  </a:cxn>
                  <a:cxn ang="0">
                    <a:pos x="106" y="24"/>
                  </a:cxn>
                  <a:cxn ang="0">
                    <a:pos x="104" y="32"/>
                  </a:cxn>
                  <a:cxn ang="0">
                    <a:pos x="100" y="40"/>
                  </a:cxn>
                  <a:cxn ang="0">
                    <a:pos x="92" y="42"/>
                  </a:cxn>
                  <a:cxn ang="0">
                    <a:pos x="90" y="50"/>
                  </a:cxn>
                  <a:cxn ang="0">
                    <a:pos x="88" y="58"/>
                  </a:cxn>
                  <a:cxn ang="0">
                    <a:pos x="84" y="66"/>
                  </a:cxn>
                  <a:cxn ang="0">
                    <a:pos x="80" y="74"/>
                  </a:cxn>
                  <a:cxn ang="0">
                    <a:pos x="74" y="82"/>
                  </a:cxn>
                  <a:cxn ang="0">
                    <a:pos x="64" y="90"/>
                  </a:cxn>
                  <a:cxn ang="0">
                    <a:pos x="58" y="96"/>
                  </a:cxn>
                  <a:cxn ang="0">
                    <a:pos x="50" y="98"/>
                  </a:cxn>
                  <a:cxn ang="0">
                    <a:pos x="42" y="98"/>
                  </a:cxn>
                  <a:cxn ang="0">
                    <a:pos x="34" y="98"/>
                  </a:cxn>
                  <a:cxn ang="0">
                    <a:pos x="26" y="96"/>
                  </a:cxn>
                  <a:cxn ang="0">
                    <a:pos x="18" y="92"/>
                  </a:cxn>
                  <a:cxn ang="0">
                    <a:pos x="12" y="84"/>
                  </a:cxn>
                  <a:cxn ang="0">
                    <a:pos x="6" y="76"/>
                  </a:cxn>
                  <a:cxn ang="0">
                    <a:pos x="2" y="68"/>
                  </a:cxn>
                  <a:cxn ang="0">
                    <a:pos x="2" y="60"/>
                  </a:cxn>
                  <a:cxn ang="0">
                    <a:pos x="0" y="52"/>
                  </a:cxn>
                  <a:cxn ang="0">
                    <a:pos x="2" y="44"/>
                  </a:cxn>
                  <a:cxn ang="0">
                    <a:pos x="8" y="38"/>
                  </a:cxn>
                  <a:cxn ang="0">
                    <a:pos x="16" y="34"/>
                  </a:cxn>
                  <a:cxn ang="0">
                    <a:pos x="24" y="28"/>
                  </a:cxn>
                  <a:cxn ang="0">
                    <a:pos x="32" y="24"/>
                  </a:cxn>
                  <a:cxn ang="0">
                    <a:pos x="38" y="18"/>
                  </a:cxn>
                  <a:cxn ang="0">
                    <a:pos x="46" y="18"/>
                  </a:cxn>
                  <a:cxn ang="0">
                    <a:pos x="50" y="10"/>
                  </a:cxn>
                  <a:cxn ang="0">
                    <a:pos x="58" y="10"/>
                  </a:cxn>
                  <a:cxn ang="0">
                    <a:pos x="66" y="10"/>
                  </a:cxn>
                  <a:cxn ang="0">
                    <a:pos x="72" y="6"/>
                  </a:cxn>
                  <a:cxn ang="0">
                    <a:pos x="80" y="2"/>
                  </a:cxn>
                  <a:cxn ang="0">
                    <a:pos x="88" y="2"/>
                  </a:cxn>
                  <a:cxn ang="0">
                    <a:pos x="96" y="0"/>
                  </a:cxn>
                  <a:cxn ang="0">
                    <a:pos x="102" y="2"/>
                  </a:cxn>
                </a:cxnLst>
                <a:rect l="0" t="0" r="r" b="b"/>
                <a:pathLst>
                  <a:path w="107" h="99">
                    <a:moveTo>
                      <a:pt x="102" y="2"/>
                    </a:moveTo>
                    <a:lnTo>
                      <a:pt x="106" y="8"/>
                    </a:lnTo>
                    <a:lnTo>
                      <a:pt x="106" y="12"/>
                    </a:lnTo>
                    <a:lnTo>
                      <a:pt x="106" y="16"/>
                    </a:lnTo>
                    <a:lnTo>
                      <a:pt x="106" y="20"/>
                    </a:lnTo>
                    <a:lnTo>
                      <a:pt x="106" y="24"/>
                    </a:lnTo>
                    <a:lnTo>
                      <a:pt x="104" y="28"/>
                    </a:lnTo>
                    <a:lnTo>
                      <a:pt x="104" y="32"/>
                    </a:lnTo>
                    <a:lnTo>
                      <a:pt x="102" y="36"/>
                    </a:lnTo>
                    <a:lnTo>
                      <a:pt x="100" y="40"/>
                    </a:lnTo>
                    <a:lnTo>
                      <a:pt x="96" y="40"/>
                    </a:lnTo>
                    <a:lnTo>
                      <a:pt x="92" y="42"/>
                    </a:lnTo>
                    <a:lnTo>
                      <a:pt x="90" y="46"/>
                    </a:lnTo>
                    <a:lnTo>
                      <a:pt x="90" y="50"/>
                    </a:lnTo>
                    <a:lnTo>
                      <a:pt x="88" y="54"/>
                    </a:lnTo>
                    <a:lnTo>
                      <a:pt x="88" y="58"/>
                    </a:lnTo>
                    <a:lnTo>
                      <a:pt x="86" y="62"/>
                    </a:lnTo>
                    <a:lnTo>
                      <a:pt x="84" y="66"/>
                    </a:lnTo>
                    <a:lnTo>
                      <a:pt x="82" y="70"/>
                    </a:lnTo>
                    <a:lnTo>
                      <a:pt x="80" y="74"/>
                    </a:lnTo>
                    <a:lnTo>
                      <a:pt x="78" y="78"/>
                    </a:lnTo>
                    <a:lnTo>
                      <a:pt x="74" y="82"/>
                    </a:lnTo>
                    <a:lnTo>
                      <a:pt x="68" y="86"/>
                    </a:lnTo>
                    <a:lnTo>
                      <a:pt x="64" y="90"/>
                    </a:lnTo>
                    <a:lnTo>
                      <a:pt x="62" y="94"/>
                    </a:lnTo>
                    <a:lnTo>
                      <a:pt x="58" y="96"/>
                    </a:lnTo>
                    <a:lnTo>
                      <a:pt x="54" y="98"/>
                    </a:lnTo>
                    <a:lnTo>
                      <a:pt x="50" y="98"/>
                    </a:lnTo>
                    <a:lnTo>
                      <a:pt x="46" y="98"/>
                    </a:lnTo>
                    <a:lnTo>
                      <a:pt x="42" y="98"/>
                    </a:lnTo>
                    <a:lnTo>
                      <a:pt x="38" y="98"/>
                    </a:lnTo>
                    <a:lnTo>
                      <a:pt x="34" y="98"/>
                    </a:lnTo>
                    <a:lnTo>
                      <a:pt x="30" y="98"/>
                    </a:lnTo>
                    <a:lnTo>
                      <a:pt x="26" y="96"/>
                    </a:lnTo>
                    <a:lnTo>
                      <a:pt x="22" y="94"/>
                    </a:lnTo>
                    <a:lnTo>
                      <a:pt x="18" y="92"/>
                    </a:lnTo>
                    <a:lnTo>
                      <a:pt x="14" y="88"/>
                    </a:lnTo>
                    <a:lnTo>
                      <a:pt x="12" y="84"/>
                    </a:lnTo>
                    <a:lnTo>
                      <a:pt x="8" y="80"/>
                    </a:lnTo>
                    <a:lnTo>
                      <a:pt x="6" y="76"/>
                    </a:lnTo>
                    <a:lnTo>
                      <a:pt x="2" y="72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2" y="48"/>
                    </a:lnTo>
                    <a:lnTo>
                      <a:pt x="2" y="44"/>
                    </a:lnTo>
                    <a:lnTo>
                      <a:pt x="4" y="40"/>
                    </a:lnTo>
                    <a:lnTo>
                      <a:pt x="8" y="38"/>
                    </a:lnTo>
                    <a:lnTo>
                      <a:pt x="12" y="36"/>
                    </a:lnTo>
                    <a:lnTo>
                      <a:pt x="16" y="34"/>
                    </a:lnTo>
                    <a:lnTo>
                      <a:pt x="20" y="30"/>
                    </a:lnTo>
                    <a:lnTo>
                      <a:pt x="24" y="28"/>
                    </a:lnTo>
                    <a:lnTo>
                      <a:pt x="28" y="24"/>
                    </a:lnTo>
                    <a:lnTo>
                      <a:pt x="32" y="24"/>
                    </a:lnTo>
                    <a:lnTo>
                      <a:pt x="36" y="22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46" y="18"/>
                    </a:lnTo>
                    <a:lnTo>
                      <a:pt x="48" y="14"/>
                    </a:lnTo>
                    <a:lnTo>
                      <a:pt x="50" y="10"/>
                    </a:lnTo>
                    <a:lnTo>
                      <a:pt x="54" y="10"/>
                    </a:lnTo>
                    <a:lnTo>
                      <a:pt x="58" y="10"/>
                    </a:lnTo>
                    <a:lnTo>
                      <a:pt x="62" y="10"/>
                    </a:lnTo>
                    <a:lnTo>
                      <a:pt x="66" y="10"/>
                    </a:lnTo>
                    <a:lnTo>
                      <a:pt x="70" y="10"/>
                    </a:lnTo>
                    <a:lnTo>
                      <a:pt x="72" y="6"/>
                    </a:lnTo>
                    <a:lnTo>
                      <a:pt x="76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8" y="2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7" name="Freeform 49"/>
              <p:cNvSpPr>
                <a:spLocks/>
              </p:cNvSpPr>
              <p:nvPr/>
            </p:nvSpPr>
            <p:spPr bwMode="ltGray">
              <a:xfrm>
                <a:off x="5438" y="4056"/>
                <a:ext cx="31" cy="2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2"/>
                  </a:cxn>
                  <a:cxn ang="0">
                    <a:pos x="30" y="6"/>
                  </a:cxn>
                  <a:cxn ang="0">
                    <a:pos x="30" y="10"/>
                  </a:cxn>
                  <a:cxn ang="0">
                    <a:pos x="30" y="14"/>
                  </a:cxn>
                  <a:cxn ang="0">
                    <a:pos x="30" y="18"/>
                  </a:cxn>
                  <a:cxn ang="0">
                    <a:pos x="28" y="22"/>
                  </a:cxn>
                  <a:cxn ang="0">
                    <a:pos x="24" y="26"/>
                  </a:cxn>
                  <a:cxn ang="0">
                    <a:pos x="20" y="26"/>
                  </a:cxn>
                  <a:cxn ang="0">
                    <a:pos x="16" y="26"/>
                  </a:cxn>
                  <a:cxn ang="0">
                    <a:pos x="12" y="24"/>
                  </a:cxn>
                  <a:cxn ang="0">
                    <a:pos x="12" y="20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4" y="10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4" y="0"/>
                  </a:cxn>
                </a:cxnLst>
                <a:rect l="0" t="0" r="r" b="b"/>
                <a:pathLst>
                  <a:path w="31" h="27">
                    <a:moveTo>
                      <a:pt x="4" y="0"/>
                    </a:move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10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4" y="26"/>
                    </a:lnTo>
                    <a:lnTo>
                      <a:pt x="20" y="26"/>
                    </a:lnTo>
                    <a:lnTo>
                      <a:pt x="16" y="26"/>
                    </a:lnTo>
                    <a:lnTo>
                      <a:pt x="12" y="24"/>
                    </a:lnTo>
                    <a:lnTo>
                      <a:pt x="12" y="20"/>
                    </a:lnTo>
                    <a:lnTo>
                      <a:pt x="10" y="16"/>
                    </a:lnTo>
                    <a:lnTo>
                      <a:pt x="6" y="14"/>
                    </a:lnTo>
                    <a:lnTo>
                      <a:pt x="4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8" name="Freeform 50"/>
              <p:cNvSpPr>
                <a:spLocks/>
              </p:cNvSpPr>
              <p:nvPr/>
            </p:nvSpPr>
            <p:spPr bwMode="ltGray">
              <a:xfrm>
                <a:off x="5522" y="4088"/>
                <a:ext cx="25" cy="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6" y="2"/>
                  </a:cxn>
                  <a:cxn ang="0">
                    <a:pos x="18" y="6"/>
                  </a:cxn>
                  <a:cxn ang="0">
                    <a:pos x="22" y="8"/>
                  </a:cxn>
                  <a:cxn ang="0">
                    <a:pos x="24" y="12"/>
                  </a:cxn>
                  <a:cxn ang="0">
                    <a:pos x="24" y="16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10" y="18"/>
                  </a:cxn>
                  <a:cxn ang="0">
                    <a:pos x="6" y="18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25" h="19">
                    <a:moveTo>
                      <a:pt x="2" y="0"/>
                    </a:moveTo>
                    <a:lnTo>
                      <a:pt x="6" y="0"/>
                    </a:lnTo>
                    <a:lnTo>
                      <a:pt x="10" y="0"/>
                    </a:lnTo>
                    <a:lnTo>
                      <a:pt x="16" y="2"/>
                    </a:lnTo>
                    <a:lnTo>
                      <a:pt x="18" y="6"/>
                    </a:lnTo>
                    <a:lnTo>
                      <a:pt x="22" y="8"/>
                    </a:lnTo>
                    <a:lnTo>
                      <a:pt x="24" y="12"/>
                    </a:lnTo>
                    <a:lnTo>
                      <a:pt x="24" y="16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19" name="Freeform 51"/>
              <p:cNvSpPr>
                <a:spLocks/>
              </p:cNvSpPr>
              <p:nvPr/>
            </p:nvSpPr>
            <p:spPr bwMode="ltGray">
              <a:xfrm>
                <a:off x="5720" y="4186"/>
                <a:ext cx="27" cy="25"/>
              </a:xfrm>
              <a:custGeom>
                <a:avLst/>
                <a:gdLst/>
                <a:ahLst/>
                <a:cxnLst>
                  <a:cxn ang="0">
                    <a:pos x="10" y="24"/>
                  </a:cxn>
                  <a:cxn ang="0">
                    <a:pos x="14" y="24"/>
                  </a:cxn>
                  <a:cxn ang="0">
                    <a:pos x="18" y="24"/>
                  </a:cxn>
                  <a:cxn ang="0">
                    <a:pos x="22" y="24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6" y="14"/>
                  </a:cxn>
                  <a:cxn ang="0">
                    <a:pos x="26" y="10"/>
                  </a:cxn>
                  <a:cxn ang="0">
                    <a:pos x="26" y="6"/>
                  </a:cxn>
                  <a:cxn ang="0">
                    <a:pos x="24" y="2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2" y="4"/>
                  </a:cxn>
                  <a:cxn ang="0">
                    <a:pos x="8" y="6"/>
                  </a:cxn>
                  <a:cxn ang="0">
                    <a:pos x="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4" y="16"/>
                  </a:cxn>
                  <a:cxn ang="0">
                    <a:pos x="8" y="16"/>
                  </a:cxn>
                  <a:cxn ang="0">
                    <a:pos x="8" y="20"/>
                  </a:cxn>
                  <a:cxn ang="0">
                    <a:pos x="8" y="24"/>
                  </a:cxn>
                  <a:cxn ang="0">
                    <a:pos x="10" y="24"/>
                  </a:cxn>
                </a:cxnLst>
                <a:rect l="0" t="0" r="r" b="b"/>
                <a:pathLst>
                  <a:path w="27" h="25">
                    <a:moveTo>
                      <a:pt x="10" y="24"/>
                    </a:moveTo>
                    <a:lnTo>
                      <a:pt x="14" y="24"/>
                    </a:lnTo>
                    <a:lnTo>
                      <a:pt x="18" y="24"/>
                    </a:lnTo>
                    <a:lnTo>
                      <a:pt x="22" y="24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6" y="14"/>
                    </a:lnTo>
                    <a:lnTo>
                      <a:pt x="26" y="10"/>
                    </a:lnTo>
                    <a:lnTo>
                      <a:pt x="26" y="6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2" y="4"/>
                    </a:lnTo>
                    <a:lnTo>
                      <a:pt x="8" y="6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8" y="20"/>
                    </a:lnTo>
                    <a:lnTo>
                      <a:pt x="8" y="24"/>
                    </a:lnTo>
                    <a:lnTo>
                      <a:pt x="10" y="24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7220" name="Freeform 52"/>
              <p:cNvSpPr>
                <a:spLocks/>
              </p:cNvSpPr>
              <p:nvPr/>
            </p:nvSpPr>
            <p:spPr bwMode="ltGray">
              <a:xfrm>
                <a:off x="5602" y="4144"/>
                <a:ext cx="83" cy="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0"/>
                  </a:cxn>
                  <a:cxn ang="0">
                    <a:pos x="32" y="0"/>
                  </a:cxn>
                  <a:cxn ang="0">
                    <a:pos x="36" y="0"/>
                  </a:cxn>
                  <a:cxn ang="0">
                    <a:pos x="40" y="0"/>
                  </a:cxn>
                  <a:cxn ang="0">
                    <a:pos x="44" y="0"/>
                  </a:cxn>
                  <a:cxn ang="0">
                    <a:pos x="48" y="0"/>
                  </a:cxn>
                  <a:cxn ang="0">
                    <a:pos x="50" y="4"/>
                  </a:cxn>
                  <a:cxn ang="0">
                    <a:pos x="54" y="6"/>
                  </a:cxn>
                  <a:cxn ang="0">
                    <a:pos x="58" y="8"/>
                  </a:cxn>
                  <a:cxn ang="0">
                    <a:pos x="62" y="10"/>
                  </a:cxn>
                  <a:cxn ang="0">
                    <a:pos x="66" y="14"/>
                  </a:cxn>
                  <a:cxn ang="0">
                    <a:pos x="72" y="16"/>
                  </a:cxn>
                  <a:cxn ang="0">
                    <a:pos x="76" y="16"/>
                  </a:cxn>
                  <a:cxn ang="0">
                    <a:pos x="80" y="16"/>
                  </a:cxn>
                  <a:cxn ang="0">
                    <a:pos x="82" y="22"/>
                  </a:cxn>
                  <a:cxn ang="0">
                    <a:pos x="82" y="26"/>
                  </a:cxn>
                  <a:cxn ang="0">
                    <a:pos x="80" y="30"/>
                  </a:cxn>
                  <a:cxn ang="0">
                    <a:pos x="80" y="34"/>
                  </a:cxn>
                  <a:cxn ang="0">
                    <a:pos x="80" y="38"/>
                  </a:cxn>
                  <a:cxn ang="0">
                    <a:pos x="80" y="42"/>
                  </a:cxn>
                  <a:cxn ang="0">
                    <a:pos x="80" y="48"/>
                  </a:cxn>
                  <a:cxn ang="0">
                    <a:pos x="68" y="50"/>
                  </a:cxn>
                  <a:cxn ang="0">
                    <a:pos x="64" y="50"/>
                  </a:cxn>
                  <a:cxn ang="0">
                    <a:pos x="60" y="48"/>
                  </a:cxn>
                  <a:cxn ang="0">
                    <a:pos x="56" y="46"/>
                  </a:cxn>
                  <a:cxn ang="0">
                    <a:pos x="52" y="44"/>
                  </a:cxn>
                  <a:cxn ang="0">
                    <a:pos x="48" y="42"/>
                  </a:cxn>
                  <a:cxn ang="0">
                    <a:pos x="44" y="42"/>
                  </a:cxn>
                  <a:cxn ang="0">
                    <a:pos x="40" y="40"/>
                  </a:cxn>
                  <a:cxn ang="0">
                    <a:pos x="36" y="36"/>
                  </a:cxn>
                  <a:cxn ang="0">
                    <a:pos x="32" y="32"/>
                  </a:cxn>
                  <a:cxn ang="0">
                    <a:pos x="30" y="28"/>
                  </a:cxn>
                  <a:cxn ang="0">
                    <a:pos x="26" y="26"/>
                  </a:cxn>
                  <a:cxn ang="0">
                    <a:pos x="20" y="24"/>
                  </a:cxn>
                  <a:cxn ang="0">
                    <a:pos x="16" y="22"/>
                  </a:cxn>
                  <a:cxn ang="0">
                    <a:pos x="12" y="20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2" y="12"/>
                  </a:cxn>
                  <a:cxn ang="0">
                    <a:pos x="2" y="8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83" h="51">
                    <a:moveTo>
                      <a:pt x="0" y="0"/>
                    </a:moveTo>
                    <a:lnTo>
                      <a:pt x="4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8" y="8"/>
                    </a:lnTo>
                    <a:lnTo>
                      <a:pt x="62" y="10"/>
                    </a:lnTo>
                    <a:lnTo>
                      <a:pt x="66" y="14"/>
                    </a:lnTo>
                    <a:lnTo>
                      <a:pt x="72" y="16"/>
                    </a:lnTo>
                    <a:lnTo>
                      <a:pt x="76" y="16"/>
                    </a:lnTo>
                    <a:lnTo>
                      <a:pt x="80" y="16"/>
                    </a:lnTo>
                    <a:lnTo>
                      <a:pt x="82" y="22"/>
                    </a:lnTo>
                    <a:lnTo>
                      <a:pt x="82" y="26"/>
                    </a:lnTo>
                    <a:lnTo>
                      <a:pt x="80" y="30"/>
                    </a:lnTo>
                    <a:lnTo>
                      <a:pt x="80" y="34"/>
                    </a:lnTo>
                    <a:lnTo>
                      <a:pt x="80" y="38"/>
                    </a:lnTo>
                    <a:lnTo>
                      <a:pt x="80" y="42"/>
                    </a:lnTo>
                    <a:lnTo>
                      <a:pt x="80" y="48"/>
                    </a:lnTo>
                    <a:lnTo>
                      <a:pt x="68" y="50"/>
                    </a:lnTo>
                    <a:lnTo>
                      <a:pt x="64" y="50"/>
                    </a:lnTo>
                    <a:lnTo>
                      <a:pt x="60" y="48"/>
                    </a:lnTo>
                    <a:lnTo>
                      <a:pt x="56" y="46"/>
                    </a:lnTo>
                    <a:lnTo>
                      <a:pt x="52" y="44"/>
                    </a:lnTo>
                    <a:lnTo>
                      <a:pt x="48" y="42"/>
                    </a:lnTo>
                    <a:lnTo>
                      <a:pt x="44" y="42"/>
                    </a:lnTo>
                    <a:lnTo>
                      <a:pt x="40" y="40"/>
                    </a:lnTo>
                    <a:lnTo>
                      <a:pt x="36" y="36"/>
                    </a:lnTo>
                    <a:lnTo>
                      <a:pt x="32" y="32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0" y="24"/>
                    </a:lnTo>
                    <a:lnTo>
                      <a:pt x="16" y="22"/>
                    </a:lnTo>
                    <a:lnTo>
                      <a:pt x="12" y="20"/>
                    </a:lnTo>
                    <a:lnTo>
                      <a:pt x="10" y="16"/>
                    </a:lnTo>
                    <a:lnTo>
                      <a:pt x="6" y="14"/>
                    </a:lnTo>
                    <a:lnTo>
                      <a:pt x="2" y="12"/>
                    </a:lnTo>
                    <a:lnTo>
                      <a:pt x="2" y="8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BE"/>
              </a:p>
            </p:txBody>
          </p:sp>
        </p:grpSp>
      </p:grpSp>
      <p:sp>
        <p:nvSpPr>
          <p:cNvPr id="722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22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2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305A3187-8DD6-44C9-B662-1B2B71A92781}" type="datetimeFigureOut">
              <a:rPr lang="fr-BE" smtClean="0"/>
              <a:pPr/>
              <a:t>15-04-16</a:t>
            </a:fld>
            <a:endParaRPr lang="fr-BE"/>
          </a:p>
        </p:txBody>
      </p:sp>
      <p:sp>
        <p:nvSpPr>
          <p:cNvPr id="722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fr-BE"/>
          </a:p>
        </p:txBody>
      </p:sp>
      <p:sp>
        <p:nvSpPr>
          <p:cNvPr id="722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64D15C27-936C-40D0-B5F1-5D0DBE5CAF8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899592" y="2132856"/>
            <a:ext cx="7200800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mic Sans MS" pitchFamily="66" charset="0"/>
              </a:rPr>
              <a:t>Orientation d’un malade diabétique aux Urgences pour une plaie au pied.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>
          <a:xfrm>
            <a:off x="1771600" y="4412704"/>
            <a:ext cx="6400800" cy="1752600"/>
          </a:xfrm>
        </p:spPr>
        <p:txBody>
          <a:bodyPr/>
          <a:lstStyle/>
          <a:p>
            <a:endParaRPr lang="fr-BE" dirty="0" smtClean="0">
              <a:latin typeface="Comic Sans MS" pitchFamily="66" charset="0"/>
            </a:endParaRPr>
          </a:p>
          <a:p>
            <a:endParaRPr lang="fr-BE" dirty="0" smtClean="0">
              <a:latin typeface="Comic Sans MS" pitchFamily="66" charset="0"/>
            </a:endParaRPr>
          </a:p>
          <a:p>
            <a:r>
              <a:rPr lang="fr-BE" dirty="0" smtClean="0">
                <a:latin typeface="Comic Sans MS" pitchFamily="66" charset="0"/>
              </a:rPr>
              <a:t>	Dr Isabelle DUMONT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748464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	</a:t>
            </a:r>
            <a:r>
              <a:rPr lang="fr-FR" b="1" dirty="0" smtClean="0">
                <a:solidFill>
                  <a:schemeClr val="tx2"/>
                </a:solidFill>
              </a:rPr>
              <a:t>Suspicion d’infection ? OUI</a:t>
            </a: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	 	   </a:t>
            </a:r>
          </a:p>
          <a:p>
            <a:pPr marL="450850" indent="-450850"/>
            <a:r>
              <a:rPr lang="fr-FR" dirty="0" smtClean="0"/>
              <a:t>Hospitalisation en secteur chirurgical ou médico-chirurgical. Si impossible  transférer le malade dans une unité spécialisée de chirurgie vasculaire faisant partie d’une unité multidisciplinaire de prise en charge des pieds diabétiques.</a:t>
            </a:r>
          </a:p>
          <a:p>
            <a:pPr marL="450850" indent="-450850"/>
            <a:r>
              <a:rPr lang="en-US" dirty="0" smtClean="0"/>
              <a:t>Pas </a:t>
            </a:r>
            <a:r>
              <a:rPr lang="en-US" dirty="0" err="1" smtClean="0"/>
              <a:t>d’antibiothérapie</a:t>
            </a:r>
            <a:r>
              <a:rPr lang="en-US" dirty="0" smtClean="0"/>
              <a:t> </a:t>
            </a:r>
            <a:r>
              <a:rPr lang="en-US" dirty="0" err="1" smtClean="0"/>
              <a:t>systématique</a:t>
            </a:r>
            <a:r>
              <a:rPr lang="en-US" dirty="0" smtClean="0"/>
              <a:t>.    Faire des </a:t>
            </a:r>
            <a:r>
              <a:rPr lang="en-US" dirty="0" err="1" smtClean="0"/>
              <a:t>prélèvements</a:t>
            </a:r>
            <a:r>
              <a:rPr lang="en-US" dirty="0" smtClean="0"/>
              <a:t> </a:t>
            </a:r>
            <a:r>
              <a:rPr lang="en-US" dirty="0" err="1" smtClean="0"/>
              <a:t>locaux</a:t>
            </a:r>
            <a:r>
              <a:rPr lang="en-US" dirty="0" smtClean="0"/>
              <a:t> de </a:t>
            </a:r>
            <a:r>
              <a:rPr lang="en-US" dirty="0" err="1" smtClean="0"/>
              <a:t>qualité</a:t>
            </a:r>
            <a:r>
              <a:rPr lang="en-US" dirty="0" smtClean="0"/>
              <a:t> au </a:t>
            </a:r>
            <a:r>
              <a:rPr lang="en-US" dirty="0" err="1" smtClean="0"/>
              <a:t>préalable</a:t>
            </a:r>
            <a:r>
              <a:rPr lang="en-US" dirty="0" smtClean="0"/>
              <a:t>. (cf. </a:t>
            </a:r>
            <a:r>
              <a:rPr lang="en-US" dirty="0" err="1" smtClean="0"/>
              <a:t>annexe</a:t>
            </a:r>
            <a:r>
              <a:rPr lang="en-US" dirty="0" smtClean="0"/>
              <a:t> 3).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/>
          <a:lstStyle/>
          <a:p>
            <a:pPr algn="ctr"/>
            <a:r>
              <a:rPr lang="fr-BE" sz="3600" dirty="0" smtClean="0"/>
              <a:t>ANNEXE 1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016" y="1268760"/>
            <a:ext cx="8856984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BE" b="1" dirty="0" smtClean="0"/>
              <a:t>	Classification de l'infection des plaies du pied selon le Consensus International sur le pied diabétique.</a:t>
            </a:r>
            <a:endParaRPr lang="fr-BE" dirty="0" smtClean="0"/>
          </a:p>
          <a:p>
            <a:pPr>
              <a:buNone/>
            </a:pPr>
            <a:r>
              <a:rPr lang="en-US" b="1" dirty="0" smtClean="0"/>
              <a:t>	Grade 1 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	Pas de symptôme, ni de signe d'infection.</a:t>
            </a:r>
          </a:p>
          <a:p>
            <a:pPr>
              <a:buNone/>
            </a:pPr>
            <a:r>
              <a:rPr lang="en-US" b="1" dirty="0" smtClean="0"/>
              <a:t>	Grade 2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   Atteinte cutanée uniquement (sans atteinte des tissus sous-cutanés, ni systémique) avec au moins deux des signes suivants: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42672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chaleur locale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érythème &gt; 0,5-2 cm autour de l'ulcère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sensibilité locale ou douleur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tuméfaction locale ou induration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décharge purulente (sécrétion épaisse, opaque à blanchâtre ou sanguinolente) </a:t>
            </a:r>
          </a:p>
          <a:p>
            <a:pPr marL="358775" indent="-358775"/>
            <a:r>
              <a:rPr lang="fr-BE" dirty="0" smtClean="0"/>
              <a:t>Les autres causes de réaction inflammatoire doivent être éliminées (p.ex.: traumatisme, goutte, pied de Charcot aigu, fracture, thrombose, phlébite, stase veineuse).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748464" cy="4267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Grade 3 </a:t>
            </a:r>
            <a:endParaRPr lang="fr-BE" dirty="0" smtClean="0"/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Érythème &gt; 2 cm et une des constatations suivantes: œdème, sensibilité locale, chaleur, décharge purulente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Infection atteignant les structures au-delà de la peau et du tissu sous-cutané, comme un abcès profond, une lymphangite, une ostéite, une arthrite septique ou une </a:t>
            </a:r>
            <a:r>
              <a:rPr lang="fr-BE" dirty="0" err="1" smtClean="0"/>
              <a:t>fasciite</a:t>
            </a:r>
            <a:r>
              <a:rPr lang="fr-BE" dirty="0" smtClean="0"/>
              <a:t>.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Il ne doit pas y avoir de réponse inflammatoire systémique (cf. Grade 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568952" cy="4267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Grade 4 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   Quelle que soit l'infection locale présence de signes systémiques avec au moins deux des caractéristiques suivantes: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température &gt; 38 °C ou &lt; 36 °C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fréquence cardiaque &gt; 90 battements/min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fréquence respiratoire &gt; 20 cycles/min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PaCO2 &lt; 32 mm Hg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leucocytes &gt; 12 000 ou &lt; 4000/mm3 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BE" dirty="0" smtClean="0"/>
              <a:t>≥10 % de formes leucocytaires immatures 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7772400" cy="1143000"/>
          </a:xfrm>
        </p:spPr>
        <p:txBody>
          <a:bodyPr/>
          <a:lstStyle/>
          <a:p>
            <a:pPr algn="ctr"/>
            <a:r>
              <a:rPr lang="fr-FR" sz="3600" dirty="0" smtClean="0"/>
              <a:t>ANNEXE 2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06016"/>
            <a:ext cx="8676456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Prélèvement de qualité :</a:t>
            </a:r>
            <a:endParaRPr lang="fr-BE" dirty="0" smtClean="0"/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laver le pied avec un désinfectant puissant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rincer au sérum </a:t>
            </a:r>
            <a:r>
              <a:rPr lang="fr-FR" dirty="0" err="1" smtClean="0"/>
              <a:t>NaCl</a:t>
            </a:r>
            <a:r>
              <a:rPr lang="fr-FR" dirty="0" smtClean="0"/>
              <a:t> 0,9%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débrider la plaie mécaniquement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rincer au sérum </a:t>
            </a:r>
            <a:r>
              <a:rPr lang="fr-FR" dirty="0" err="1" smtClean="0"/>
              <a:t>NaCl</a:t>
            </a:r>
            <a:r>
              <a:rPr lang="fr-FR" dirty="0" smtClean="0"/>
              <a:t> 0,9%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faire un prélèvement bactériologique profond (PAS de frottis superficiel)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l’acheminer rapidement au laboratoire</a:t>
            </a:r>
          </a:p>
          <a:p>
            <a:pPr lvl="0">
              <a:buSzPct val="75000"/>
              <a:buFont typeface="Wingdings" pitchFamily="2" charset="2"/>
              <a:buChar char="v"/>
            </a:pPr>
            <a:r>
              <a:rPr lang="fr-FR" dirty="0" smtClean="0"/>
              <a:t>si risque de SARM demander une PCR</a:t>
            </a: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 smtClean="0"/>
              <a:t>ANNEXE 3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24744"/>
            <a:ext cx="77724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u="sng" dirty="0" smtClean="0"/>
              <a:t>Réaliser un bilan systématique comportant au moins :</a:t>
            </a:r>
            <a:endParaRPr lang="fr-BE" dirty="0" smtClean="0"/>
          </a:p>
          <a:p>
            <a:pPr>
              <a:buSzPct val="75000"/>
              <a:buFont typeface="Wingdings" pitchFamily="2" charset="2"/>
              <a:buChar char="v"/>
            </a:pPr>
            <a:r>
              <a:rPr lang="fr-FR" dirty="0" smtClean="0"/>
              <a:t>Hémato et chimie avec HBA1c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FR" dirty="0" smtClean="0"/>
              <a:t>Hémocultures si température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FR" dirty="0" smtClean="0"/>
              <a:t>Radiographie des 2 pieds face et ¾ pas nécessaire l’ostéite n’est pas une urgence</a:t>
            </a:r>
          </a:p>
          <a:p>
            <a:pPr>
              <a:buSzPct val="75000"/>
              <a:buFont typeface="Wingdings" pitchFamily="2" charset="2"/>
              <a:buChar char="v"/>
            </a:pPr>
            <a:r>
              <a:rPr lang="fr-FR" dirty="0" smtClean="0"/>
              <a:t>Et toute autre exploration </a:t>
            </a:r>
            <a:r>
              <a:rPr lang="fr-FR" dirty="0" err="1" smtClean="0"/>
              <a:t>paraclinique</a:t>
            </a:r>
            <a:r>
              <a:rPr lang="fr-FR" dirty="0" smtClean="0"/>
              <a:t> pertinente</a:t>
            </a:r>
            <a:endParaRPr lang="fr-BE" dirty="0" smtClean="0"/>
          </a:p>
          <a:p>
            <a:pPr>
              <a:buNone/>
            </a:pP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124744"/>
            <a:ext cx="7704856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Un </a:t>
            </a:r>
            <a:r>
              <a:rPr lang="fr-FR" dirty="0"/>
              <a:t>patient avec des signes généraux d’infection ou en situation précaire (impossibilité de prise en charge à domicile ou de revenir en consultation) doit être hospitalisé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BE" dirty="0"/>
          </a:p>
          <a:p>
            <a:r>
              <a:rPr lang="fr-FR" b="1" dirty="0">
                <a:solidFill>
                  <a:schemeClr val="bg1">
                    <a:lumMod val="40000"/>
                    <a:lumOff val="60000"/>
                  </a:schemeClr>
                </a:solidFill>
              </a:rPr>
              <a:t>Interrogatoire et examen.</a:t>
            </a:r>
            <a:r>
              <a:rPr lang="fr-FR" dirty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fr-FR" dirty="0"/>
              <a:t>Exclure une urgence vitale. </a:t>
            </a:r>
            <a:endParaRPr lang="fr-BE" dirty="0"/>
          </a:p>
          <a:p>
            <a:pPr>
              <a:buNone/>
            </a:pPr>
            <a:r>
              <a:rPr lang="fr-FR" dirty="0" smtClean="0"/>
              <a:t>             </a:t>
            </a:r>
            <a:endParaRPr lang="fr-BE" dirty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052736"/>
            <a:ext cx="7488832" cy="42672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 A. Neuropathie</a:t>
            </a:r>
            <a:r>
              <a:rPr lang="fr-FR" b="1" dirty="0" smtClean="0"/>
              <a:t> </a:t>
            </a:r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?</a:t>
            </a:r>
            <a:r>
              <a:rPr lang="fr-FR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	</a:t>
            </a:r>
            <a:r>
              <a:rPr lang="fr-FR" dirty="0" smtClean="0"/>
              <a:t>Test au </a:t>
            </a:r>
            <a:r>
              <a:rPr lang="fr-FR" dirty="0" err="1" smtClean="0"/>
              <a:t>monofilament</a:t>
            </a:r>
            <a:r>
              <a:rPr lang="fr-FR" dirty="0" smtClean="0"/>
              <a:t> de 10gr : si non ressenti                            </a:t>
            </a:r>
            <a:r>
              <a:rPr lang="fr-FR" b="1" dirty="0" smtClean="0"/>
              <a:t>neuropathie et insensibilité </a:t>
            </a:r>
            <a:r>
              <a:rPr lang="fr-FR" dirty="0" smtClean="0"/>
              <a:t>à la douleur et donc </a:t>
            </a:r>
          </a:p>
          <a:p>
            <a:pPr>
              <a:buNone/>
            </a:pPr>
            <a:r>
              <a:rPr lang="fr-FR" b="1" dirty="0" smtClean="0"/>
              <a:t>  MINIMISATION</a:t>
            </a:r>
            <a:r>
              <a:rPr lang="fr-FR" dirty="0" smtClean="0"/>
              <a:t> de la douleur par le patient et le soignant.</a:t>
            </a:r>
            <a:endParaRPr lang="fr-BE" dirty="0"/>
          </a:p>
        </p:txBody>
      </p:sp>
      <p:sp>
        <p:nvSpPr>
          <p:cNvPr id="4" name="Flèche droite à entaille 3"/>
          <p:cNvSpPr/>
          <p:nvPr/>
        </p:nvSpPr>
        <p:spPr>
          <a:xfrm>
            <a:off x="3923928" y="2204864"/>
            <a:ext cx="2160240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" name="Flèche droite à entaille 4"/>
          <p:cNvSpPr/>
          <p:nvPr/>
        </p:nvSpPr>
        <p:spPr>
          <a:xfrm>
            <a:off x="4716016" y="3212976"/>
            <a:ext cx="2088232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01960"/>
            <a:ext cx="8208912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 B. Artériopathie</a:t>
            </a:r>
            <a:r>
              <a:rPr lang="fr-FR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? 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  </a:t>
            </a:r>
            <a:r>
              <a:rPr lang="fr-FR" dirty="0" smtClean="0"/>
              <a:t>Palpation d’au moins une pédieuse ou une tibiale postérieure à chaque pied.</a:t>
            </a:r>
          </a:p>
          <a:p>
            <a:pPr>
              <a:buNone/>
            </a:pPr>
            <a:endParaRPr lang="fr-BE" dirty="0" smtClean="0"/>
          </a:p>
          <a:p>
            <a:r>
              <a:rPr lang="fr-BE" b="1" dirty="0" smtClean="0"/>
              <a:t>POULS palpés</a:t>
            </a:r>
            <a:r>
              <a:rPr lang="fr-BE" dirty="0" smtClean="0"/>
              <a:t>: </a:t>
            </a:r>
            <a:r>
              <a:rPr lang="fr-BE" b="1" dirty="0" smtClean="0">
                <a:solidFill>
                  <a:srgbClr val="FF0000"/>
                </a:solidFill>
              </a:rPr>
              <a:t>Pas d’artériopathie</a:t>
            </a:r>
          </a:p>
          <a:p>
            <a:endParaRPr lang="fr-BE" dirty="0" smtClean="0"/>
          </a:p>
          <a:p>
            <a:pPr marL="450850" indent="-450850"/>
            <a:r>
              <a:rPr lang="fr-FR" dirty="0" smtClean="0"/>
              <a:t>Le problème est principalement    infectieux bien plus qu’artéritique.</a:t>
            </a:r>
          </a:p>
          <a:p>
            <a:endParaRPr lang="fr-FR" dirty="0" smtClean="0"/>
          </a:p>
          <a:p>
            <a:r>
              <a:rPr lang="fr-FR" dirty="0" smtClean="0"/>
              <a:t>L’urgence ce sont les tissus mous.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13928"/>
            <a:ext cx="889248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2"/>
                </a:solidFill>
              </a:rPr>
              <a:t>Infection de grade 2 </a:t>
            </a:r>
            <a:r>
              <a:rPr lang="fr-FR" dirty="0" smtClean="0"/>
              <a:t>(cf. annexe 1). Bilan systématique (cf. annexe 2).</a:t>
            </a:r>
            <a:endParaRPr lang="fr-BE" dirty="0" smtClean="0"/>
          </a:p>
          <a:p>
            <a:pPr marL="531813" indent="-531813"/>
            <a:r>
              <a:rPr lang="fr-FR" dirty="0" smtClean="0"/>
              <a:t>Débrider complètement la plaie (</a:t>
            </a:r>
            <a:r>
              <a:rPr lang="fr-FR" dirty="0" err="1" smtClean="0"/>
              <a:t>debride</a:t>
            </a:r>
            <a:r>
              <a:rPr lang="fr-FR" dirty="0" smtClean="0"/>
              <a:t> to </a:t>
            </a:r>
            <a:r>
              <a:rPr lang="fr-FR" dirty="0" err="1" smtClean="0"/>
              <a:t>bleed</a:t>
            </a:r>
            <a:r>
              <a:rPr lang="fr-FR" dirty="0" smtClean="0"/>
              <a:t>). Faire des prélèvements locaux de qualité (cf. annexe 3).</a:t>
            </a:r>
            <a:endParaRPr lang="fr-BE" dirty="0" smtClean="0"/>
          </a:p>
          <a:p>
            <a:pPr marL="450850" indent="-450850"/>
            <a:r>
              <a:rPr lang="fr-FR" dirty="0" smtClean="0"/>
              <a:t>Surligner sur la peau les limites de                   l’érythème infectieux.</a:t>
            </a:r>
          </a:p>
          <a:p>
            <a:pPr marL="450850" indent="-450850">
              <a:tabLst>
                <a:tab pos="450850" algn="l"/>
              </a:tabLst>
            </a:pPr>
            <a:r>
              <a:rPr lang="fr-FR" dirty="0" smtClean="0"/>
              <a:t>Fournir une décharge adéquate. Si  impossible donner RV à la consultation multidisciplinaire du pied diabétique dans les 48 heures avec les consignes suivantes : 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504056"/>
            <a:ext cx="7772400" cy="6453336"/>
          </a:xfrm>
        </p:spPr>
        <p:txBody>
          <a:bodyPr/>
          <a:lstStyle/>
          <a:p>
            <a:pPr marL="531813" indent="-531813"/>
            <a:r>
              <a:rPr lang="fr-FR" dirty="0" smtClean="0"/>
              <a:t>1. ne plus mettre de chaussures,  rester allongé, ne plus marcher.</a:t>
            </a:r>
            <a:endParaRPr lang="fr-BE" dirty="0" smtClean="0"/>
          </a:p>
          <a:p>
            <a:pPr marL="450850" indent="-450850"/>
            <a:r>
              <a:rPr lang="fr-FR" dirty="0" smtClean="0"/>
              <a:t>2. revenir immédiatement aux  urgences en cas d‘apparition d’un      des signes suivants :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		a. température &gt; 37 °C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		b. extension de la rougeur autour 	de la plaie &gt; 2 cm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		c. dépassement par la rougeur du 	</a:t>
            </a:r>
            <a:r>
              <a:rPr lang="fr-FR" dirty="0" err="1" smtClean="0"/>
              <a:t>surlignage</a:t>
            </a:r>
            <a:r>
              <a:rPr lang="fr-FR" dirty="0" smtClean="0"/>
              <a:t> fait aux urgences</a:t>
            </a:r>
          </a:p>
          <a:p>
            <a:pPr>
              <a:buNone/>
            </a:pPr>
            <a:r>
              <a:rPr lang="fr-FR" dirty="0" smtClean="0"/>
              <a:t>		d. douleur ou frissons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529952"/>
            <a:ext cx="77724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2"/>
                </a:solidFill>
              </a:rPr>
              <a:t>Infection de grade 3 </a:t>
            </a:r>
            <a:r>
              <a:rPr lang="fr-FR" dirty="0" smtClean="0"/>
              <a:t>(cf. annexe 1) = hospitalisation immédiate: </a:t>
            </a:r>
            <a:endParaRPr lang="fr-BE" dirty="0" smtClean="0"/>
          </a:p>
          <a:p>
            <a:pPr marL="450850" indent="-450850"/>
            <a:r>
              <a:rPr lang="fr-FR" dirty="0" smtClean="0"/>
              <a:t>Appel au médecin référent pied diabétique.  Bilan systématique (cf. annexe 2).</a:t>
            </a:r>
            <a:endParaRPr lang="fr-BE" dirty="0" smtClean="0"/>
          </a:p>
          <a:p>
            <a:pPr marL="531813" indent="-531813"/>
            <a:r>
              <a:rPr lang="fr-FR" dirty="0" smtClean="0"/>
              <a:t>Pas d’antibiothérapie systématique. Faire des prélèvements locaux de qualité : (cf. annexe 3).</a:t>
            </a:r>
            <a:endParaRPr lang="fr-BE" dirty="0" smtClean="0"/>
          </a:p>
          <a:p>
            <a:pPr marL="531813" indent="-531813">
              <a:tabLst>
                <a:tab pos="450850" algn="l"/>
              </a:tabLst>
            </a:pPr>
            <a:r>
              <a:rPr lang="en-US" dirty="0" err="1" smtClean="0"/>
              <a:t>Surligner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peau</a:t>
            </a:r>
            <a:r>
              <a:rPr lang="en-US" dirty="0" smtClean="0"/>
              <a:t> les </a:t>
            </a:r>
            <a:r>
              <a:rPr lang="en-US" dirty="0" err="1" smtClean="0"/>
              <a:t>limites</a:t>
            </a:r>
            <a:r>
              <a:rPr lang="en-US" dirty="0" smtClean="0"/>
              <a:t> de </a:t>
            </a:r>
            <a:r>
              <a:rPr lang="en-US" dirty="0" err="1" smtClean="0"/>
              <a:t>l’érythème</a:t>
            </a:r>
            <a:r>
              <a:rPr lang="en-US" dirty="0" smtClean="0"/>
              <a:t> </a:t>
            </a:r>
            <a:r>
              <a:rPr lang="en-US" dirty="0" err="1" smtClean="0"/>
              <a:t>infectieux</a:t>
            </a:r>
            <a:r>
              <a:rPr lang="en-US" dirty="0" smtClean="0"/>
              <a:t>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052736"/>
            <a:ext cx="7772400" cy="4267200"/>
          </a:xfrm>
        </p:spPr>
        <p:txBody>
          <a:bodyPr/>
          <a:lstStyle/>
          <a:p>
            <a:r>
              <a:rPr lang="fr-FR" b="1" dirty="0" smtClean="0"/>
              <a:t>POULS NON palpés</a:t>
            </a:r>
            <a:r>
              <a:rPr lang="fr-FR" dirty="0" smtClean="0"/>
              <a:t>: et/ou ABI (index bras/cheville) &lt; 0.6</a:t>
            </a:r>
          </a:p>
          <a:p>
            <a:endParaRPr lang="fr-BE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Artériopathie : OUI                     </a:t>
            </a:r>
            <a:r>
              <a:rPr lang="fr-FR" b="1" dirty="0" smtClean="0"/>
              <a:t>	</a:t>
            </a:r>
            <a:r>
              <a:rPr lang="fr-FR" dirty="0" smtClean="0"/>
              <a:t>P</a:t>
            </a:r>
            <a:r>
              <a:rPr lang="fr-FR" dirty="0" smtClean="0"/>
              <a:t>roblème </a:t>
            </a:r>
            <a:r>
              <a:rPr lang="fr-FR" dirty="0" smtClean="0"/>
              <a:t>artéritique présent</a:t>
            </a:r>
          </a:p>
          <a:p>
            <a:pPr>
              <a:buNone/>
            </a:pPr>
            <a:endParaRPr lang="fr-BE" dirty="0" smtClean="0"/>
          </a:p>
          <a:p>
            <a:pPr marL="625475" indent="-625475"/>
            <a:r>
              <a:rPr lang="fr-FR" dirty="0" smtClean="0"/>
              <a:t>Problème infectieux associé ?? Bilan       systématique (cf. annexe 2)</a:t>
            </a: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889992"/>
            <a:ext cx="7772400" cy="42672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	</a:t>
            </a:r>
            <a:r>
              <a:rPr lang="fr-FR" b="1" dirty="0" smtClean="0">
                <a:solidFill>
                  <a:schemeClr val="tx2"/>
                </a:solidFill>
              </a:rPr>
              <a:t>Suspicion d’infection ? NON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		   	</a:t>
            </a:r>
          </a:p>
          <a:p>
            <a:pPr marL="450850" indent="-450850"/>
            <a:r>
              <a:rPr lang="fr-FR" dirty="0" smtClean="0"/>
              <a:t>Avec les mêmes consignes (cf. ci-    dessus) adresser rapidement le malade à un chirurgien vasculaire. </a:t>
            </a:r>
          </a:p>
          <a:p>
            <a:endParaRPr lang="fr-BE" dirty="0" smtClean="0"/>
          </a:p>
          <a:p>
            <a:pPr marL="450850" indent="-450850"/>
            <a:r>
              <a:rPr lang="fr-FR" dirty="0" smtClean="0"/>
              <a:t>Pas d’antibiothérapie systématique.     Faire des prélèvements locaux de qualité au préalable. (cf. annexe 3).</a:t>
            </a: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1">
  <a:themeElements>
    <a:clrScheme name="SUNRISE 1">
      <a:dk1>
        <a:srgbClr val="000066"/>
      </a:dk1>
      <a:lt1>
        <a:srgbClr val="EAEAEA"/>
      </a:lt1>
      <a:dk2>
        <a:srgbClr val="9999FF"/>
      </a:dk2>
      <a:lt2>
        <a:srgbClr val="330099"/>
      </a:lt2>
      <a:accent1>
        <a:srgbClr val="CC99FF"/>
      </a:accent1>
      <a:accent2>
        <a:srgbClr val="FCCEA7"/>
      </a:accent2>
      <a:accent3>
        <a:srgbClr val="CACAFF"/>
      </a:accent3>
      <a:accent4>
        <a:srgbClr val="C8C8C8"/>
      </a:accent4>
      <a:accent5>
        <a:srgbClr val="E2CAFF"/>
      </a:accent5>
      <a:accent6>
        <a:srgbClr val="E4BA97"/>
      </a:accent6>
      <a:hlink>
        <a:srgbClr val="6600CC"/>
      </a:hlink>
      <a:folHlink>
        <a:srgbClr val="FF9999"/>
      </a:folHlink>
    </a:clrScheme>
    <a:fontScheme name="SUNRISE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</a:defRPr>
        </a:defPPr>
      </a:lstStyle>
    </a:lnDef>
  </a:objectDefaults>
  <a:extraClrSchemeLst>
    <a:extraClrScheme>
      <a:clrScheme name="SUNRIS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12">
  <a:themeElements>
    <a:clrScheme name="SPLATS 1">
      <a:dk1>
        <a:srgbClr val="000000"/>
      </a:dk1>
      <a:lt1>
        <a:srgbClr val="FFFFFF"/>
      </a:lt1>
      <a:dk2>
        <a:srgbClr val="003399"/>
      </a:dk2>
      <a:lt2>
        <a:srgbClr val="FFFF66"/>
      </a:lt2>
      <a:accent1>
        <a:srgbClr val="FF9933"/>
      </a:accent1>
      <a:accent2>
        <a:srgbClr val="CC0066"/>
      </a:accent2>
      <a:accent3>
        <a:srgbClr val="AAADCA"/>
      </a:accent3>
      <a:accent4>
        <a:srgbClr val="DADADA"/>
      </a:accent4>
      <a:accent5>
        <a:srgbClr val="FFCAAD"/>
      </a:accent5>
      <a:accent6>
        <a:srgbClr val="B9005C"/>
      </a:accent6>
      <a:hlink>
        <a:srgbClr val="00CCCC"/>
      </a:hlink>
      <a:folHlink>
        <a:srgbClr val="0066FF"/>
      </a:folHlink>
    </a:clrScheme>
    <a:fontScheme name="SPLA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LATS 1">
        <a:dk1>
          <a:srgbClr val="000000"/>
        </a:dk1>
        <a:lt1>
          <a:srgbClr val="FFFFFF"/>
        </a:lt1>
        <a:dk2>
          <a:srgbClr val="003399"/>
        </a:dk2>
        <a:lt2>
          <a:srgbClr val="FFFF66"/>
        </a:lt2>
        <a:accent1>
          <a:srgbClr val="FF9933"/>
        </a:accent1>
        <a:accent2>
          <a:srgbClr val="CC0066"/>
        </a:accent2>
        <a:accent3>
          <a:srgbClr val="AAADCA"/>
        </a:accent3>
        <a:accent4>
          <a:srgbClr val="DADADA"/>
        </a:accent4>
        <a:accent5>
          <a:srgbClr val="FFCAAD"/>
        </a:accent5>
        <a:accent6>
          <a:srgbClr val="B9005C"/>
        </a:accent6>
        <a:hlink>
          <a:srgbClr val="00CCCC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LATS 2">
        <a:dk1>
          <a:srgbClr val="000000"/>
        </a:dk1>
        <a:lt1>
          <a:srgbClr val="FFFFFF"/>
        </a:lt1>
        <a:dk2>
          <a:srgbClr val="00008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FF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LAT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132</TotalTime>
  <Words>169</Words>
  <Application>Microsoft Office PowerPoint</Application>
  <PresentationFormat>Affichage à l'écran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Thème1</vt:lpstr>
      <vt:lpstr>BLUSH</vt:lpstr>
      <vt:lpstr>Thème12</vt:lpstr>
      <vt:lpstr>Orientation d’un malade diabétique aux Urgences pour une plaie au pied.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ANNEXE 1</vt:lpstr>
      <vt:lpstr>Diapositive 12</vt:lpstr>
      <vt:lpstr>Diapositive 13</vt:lpstr>
      <vt:lpstr>Diapositive 14</vt:lpstr>
      <vt:lpstr>ANNEXE 2 </vt:lpstr>
      <vt:lpstr>ANNEXE 3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Isabelle DUMONT</dc:creator>
  <cp:lastModifiedBy>Isabelle DUMONT</cp:lastModifiedBy>
  <cp:revision>22</cp:revision>
  <dcterms:created xsi:type="dcterms:W3CDTF">2016-04-09T09:56:08Z</dcterms:created>
  <dcterms:modified xsi:type="dcterms:W3CDTF">2016-04-15T09:50:29Z</dcterms:modified>
</cp:coreProperties>
</file>